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4"/>
    <p:sldMasterId id="2147483718" r:id="rId5"/>
    <p:sldMasterId id="2147483779" r:id="rId6"/>
    <p:sldMasterId id="2147483648" r:id="rId7"/>
  </p:sldMasterIdLst>
  <p:notesMasterIdLst>
    <p:notesMasterId r:id="rId26"/>
  </p:notesMasterIdLst>
  <p:sldIdLst>
    <p:sldId id="295" r:id="rId8"/>
    <p:sldId id="296" r:id="rId9"/>
    <p:sldId id="2147481217" r:id="rId10"/>
    <p:sldId id="2147481234" r:id="rId11"/>
    <p:sldId id="2147478934" r:id="rId12"/>
    <p:sldId id="2147469504" r:id="rId13"/>
    <p:sldId id="289" r:id="rId14"/>
    <p:sldId id="2147481235" r:id="rId15"/>
    <p:sldId id="257" r:id="rId16"/>
    <p:sldId id="2147481236" r:id="rId17"/>
    <p:sldId id="2147469947" r:id="rId18"/>
    <p:sldId id="2147481239" r:id="rId19"/>
    <p:sldId id="2147481216" r:id="rId20"/>
    <p:sldId id="2147479554" r:id="rId21"/>
    <p:sldId id="2147481237" r:id="rId22"/>
    <p:sldId id="2147481246" r:id="rId23"/>
    <p:sldId id="2147481247" r:id="rId24"/>
    <p:sldId id="2147481244"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Cambria" panose="02040503050406030204" pitchFamily="18"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Myriad Pro" panose="020B0503030403020204" charset="0"/>
      <p:regular r:id="rId41"/>
    </p:embeddedFont>
    <p:embeddedFont>
      <p:font typeface="Open Sans" panose="020B0606030504020204" pitchFamily="34" charset="0"/>
      <p:regular r:id="rId42"/>
      <p:bold r:id="rId43"/>
      <p:italic r:id="rId44"/>
      <p:boldItalic r:id="rId45"/>
    </p:embeddedFont>
    <p:embeddedFont>
      <p:font typeface="Open Sans" panose="020B0606030504020204" pitchFamily="34" charset="0"/>
      <p:regular r:id="rId42"/>
      <p:bold r:id="rId43"/>
      <p:italic r:id="rId44"/>
      <p:boldItalic r:id="rId45"/>
    </p:embeddedFont>
    <p:embeddedFont>
      <p:font typeface="Open Sans SemiBold" panose="020B0706030804020204" pitchFamily="34" charset="0"/>
      <p:regular r:id="rId46"/>
      <p:bold r:id="rId47"/>
      <p:italic r:id="rId48"/>
      <p:boldItalic r:id="rId49"/>
    </p:embeddedFont>
    <p:embeddedFont>
      <p:font typeface="Segoe UI" panose="020B0502040204020203" pitchFamily="34" charset="0"/>
      <p:regular r:id="rId50"/>
      <p:bold r:id="rId51"/>
      <p:italic r:id="rId52"/>
      <p:boldItalic r:id="rId53"/>
    </p:embeddedFont>
    <p:embeddedFont>
      <p:font typeface="Segoe UI Light" panose="020B0502040204020203" pitchFamily="34" charset="0"/>
      <p:regular r:id="rId54"/>
      <p:italic r:id="rId55"/>
    </p:embeddedFont>
    <p:embeddedFont>
      <p:font typeface="Segoe UI Semibold" panose="020B0702040204020203" pitchFamily="34" charset="0"/>
      <p:regular r:id="rId56"/>
      <p:bold r:id="rId57"/>
      <p:italic r:id="rId58"/>
      <p:boldItalic r:id="rId59"/>
    </p:embeddedFont>
    <p:embeddedFont>
      <p:font typeface="Segoe UI Semilight" panose="020B0402040204020203" pitchFamily="34" charset="0"/>
      <p:regular r:id="rId60"/>
      <p:italic r:id="rId61"/>
    </p:embeddedFont>
    <p:embeddedFont>
      <p:font typeface="Segoe UI Variable Display" pitchFamily="2" charset="0"/>
      <p:regular r:id="rId62"/>
      <p:bold r:id="rId63"/>
    </p:embeddedFont>
    <p:embeddedFont>
      <p:font typeface="Space Grotesk" pitchFamily="2" charset="0"/>
      <p:regular r:id="rId64"/>
      <p:bold r:id="rId65"/>
    </p:embeddedFont>
    <p:embeddedFont>
      <p:font typeface="Space Grotesk Medium" pitchFamily="2" charset="0"/>
      <p:regular r:id="rId66"/>
    </p:embeddedFont>
    <p:embeddedFont>
      <p:font typeface="Verdana" panose="020B0604030504040204" pitchFamily="34" charset="0"/>
      <p:regular r:id="rId67"/>
      <p:bold r:id="rId68"/>
      <p:italic r:id="rId69"/>
      <p:bold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 ME" id="{F9D0672A-D7AE-1847-94BE-C0722C136B38}">
          <p14:sldIdLst>
            <p14:sldId id="295"/>
          </p14:sldIdLst>
        </p14:section>
        <p14:section name="Intro" id="{FBAC04BA-B92C-FC47-972C-B1B4268589A5}">
          <p14:sldIdLst>
            <p14:sldId id="296"/>
          </p14:sldIdLst>
        </p14:section>
        <p14:section name="What is .NET MAUI" id="{5F79AA7A-9704-4671-954C-9FC76074D371}">
          <p14:sldIdLst>
            <p14:sldId id="2147481217"/>
            <p14:sldId id="2147481234"/>
            <p14:sldId id="2147478934"/>
            <p14:sldId id="2147469504"/>
          </p14:sldIdLst>
        </p14:section>
        <p14:section name=".NET MAUI in .NET 8" id="{96C0475C-200D-49EF-A8AD-A4B49E158D32}">
          <p14:sldIdLst>
            <p14:sldId id="289"/>
            <p14:sldId id="2147481235"/>
            <p14:sldId id="257"/>
            <p14:sldId id="2147481236"/>
            <p14:sldId id="2147469947"/>
            <p14:sldId id="2147481239"/>
            <p14:sldId id="2147481216"/>
            <p14:sldId id="2147479554"/>
            <p14:sldId id="2147481237"/>
          </p14:sldIdLst>
        </p14:section>
        <p14:section name="Closing" id="{FF1F0D8A-5045-4E25-854B-1092EEE1F978}">
          <p14:sldIdLst>
            <p14:sldId id="2147481246"/>
            <p14:sldId id="2147481247"/>
            <p14:sldId id="21474812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BBC61F-6664-76B0-AA87-E52E45E79DE8}" name="TJ Lambert (HE/HIM/HIS)" initials="" userId="S::antlambe@microsoft.com::ce6528a9-52f5-467d-8dc2-f98ac3720ba2" providerId="AD"/>
  <p188:author id="{E6C8B927-E32A-67C9-1BD3-00909C6C5490}" name="Cameron Tomisser" initials="CT" userId="S::catomiss@microsoft.com::d4408f9b-7fe5-405c-b375-debb564ca105" providerId="AD"/>
  <p188:author id="{5692A16D-E1EC-5112-61E4-0A4A138310D9}" name="Maddy Montaquila (Leger)" initials="MM" userId="S::maleger@microsoft.com::76098227-6d94-4434-a4a4-58c0a52000fd" providerId="AD"/>
  <p188:author id="{F835AD87-6486-DB96-938F-90227C174DDA}" name="Samantha Houts" initials="" userId="S::sahou@microsoft.com::ef2da2bc-7a90-421b-b5e7-1841d7ff182a" providerId="AD"/>
  <p188:author id="{0FAA30B2-BC83-DF21-E182-A666C9229620}" name="James Montemagno" initials="JM" userId="S::jamont@microsoft.com::e0435849-a140-4c07-8047-7cefab9356e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181D9E-5CC3-0249-805E-8ED10CCF8B47}" v="455" dt="2023-11-14T17:23:44.477"/>
    <p1510:client id="{8ABCEF36-FDDE-9944-B064-63C59F360EDC}" v="227" dt="2023-11-14T18:33:49.631"/>
    <p1510:client id="{F18FFD0E-14F7-42B2-B059-C33149FD7602}" v="82" dt="2023-11-13T23:59:09.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0952" autoAdjust="0"/>
  </p:normalViewPr>
  <p:slideViewPr>
    <p:cSldViewPr snapToGrid="0">
      <p:cViewPr varScale="1">
        <p:scale>
          <a:sx n="76" d="100"/>
          <a:sy n="76" d="100"/>
        </p:scale>
        <p:origin x="871"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notesMaster" Target="notesMasters/notesMaster1.xml"/><Relationship Id="rId21" Type="http://schemas.openxmlformats.org/officeDocument/2006/relationships/slide" Target="slides/slide14.xml"/><Relationship Id="rId42" Type="http://schemas.openxmlformats.org/officeDocument/2006/relationships/font" Target="fonts/font16.fntdata"/><Relationship Id="rId47" Type="http://schemas.openxmlformats.org/officeDocument/2006/relationships/font" Target="fonts/font21.fntdata"/><Relationship Id="rId63" Type="http://schemas.openxmlformats.org/officeDocument/2006/relationships/font" Target="fonts/font37.fntdata"/><Relationship Id="rId68" Type="http://schemas.openxmlformats.org/officeDocument/2006/relationships/font" Target="fonts/font42.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font" Target="fonts/font32.fntdata"/><Relationship Id="rId66" Type="http://schemas.openxmlformats.org/officeDocument/2006/relationships/font" Target="fonts/font40.fntdata"/><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35.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64" Type="http://schemas.openxmlformats.org/officeDocument/2006/relationships/font" Target="fonts/font38.fntdata"/><Relationship Id="rId69" Type="http://schemas.openxmlformats.org/officeDocument/2006/relationships/font" Target="fonts/font43.fntdata"/><Relationship Id="rId77" Type="http://schemas.microsoft.com/office/2018/10/relationships/authors" Target="authors.xml"/><Relationship Id="rId8" Type="http://schemas.openxmlformats.org/officeDocument/2006/relationships/slide" Target="slides/slide1.xml"/><Relationship Id="rId51" Type="http://schemas.openxmlformats.org/officeDocument/2006/relationships/font" Target="fonts/font25.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font" Target="fonts/font33.fntdata"/><Relationship Id="rId67" Type="http://schemas.openxmlformats.org/officeDocument/2006/relationships/font" Target="fonts/font41.fntdata"/><Relationship Id="rId20" Type="http://schemas.openxmlformats.org/officeDocument/2006/relationships/slide" Target="slides/slide13.xml"/><Relationship Id="rId41" Type="http://schemas.openxmlformats.org/officeDocument/2006/relationships/font" Target="fonts/font15.fntdata"/><Relationship Id="rId54" Type="http://schemas.openxmlformats.org/officeDocument/2006/relationships/font" Target="fonts/font28.fntdata"/><Relationship Id="rId62" Type="http://schemas.openxmlformats.org/officeDocument/2006/relationships/font" Target="fonts/font36.fntdata"/><Relationship Id="rId70" Type="http://schemas.openxmlformats.org/officeDocument/2006/relationships/font" Target="fonts/font44.fntdata"/><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10" Type="http://schemas.openxmlformats.org/officeDocument/2006/relationships/slide" Target="slides/slide3.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font" Target="fonts/font34.fntdata"/><Relationship Id="rId65" Type="http://schemas.openxmlformats.org/officeDocument/2006/relationships/font" Target="fonts/font39.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13.fntdata"/><Relationship Id="rId34" Type="http://schemas.openxmlformats.org/officeDocument/2006/relationships/font" Target="fonts/font8.fntdata"/><Relationship Id="rId50" Type="http://schemas.openxmlformats.org/officeDocument/2006/relationships/font" Target="fonts/font24.fntdata"/><Relationship Id="rId55" Type="http://schemas.openxmlformats.org/officeDocument/2006/relationships/font" Target="fonts/font29.fntdata"/><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dy Montaquila (Leger)" userId="76098227-6d94-4434-a4a4-58c0a52000fd" providerId="ADAL" clId="{20181D9E-5CC3-0249-805E-8ED10CCF8B47}"/>
    <pc:docChg chg="custSel addSld delSld modSld modSection">
      <pc:chgData name="Maddy Montaquila (Leger)" userId="76098227-6d94-4434-a4a4-58c0a52000fd" providerId="ADAL" clId="{20181D9E-5CC3-0249-805E-8ED10CCF8B47}" dt="2023-11-14T17:23:44.477" v="453" actId="2696"/>
      <pc:docMkLst>
        <pc:docMk/>
      </pc:docMkLst>
      <pc:sldChg chg="modAnim">
        <pc:chgData name="Maddy Montaquila (Leger)" userId="76098227-6d94-4434-a4a4-58c0a52000fd" providerId="ADAL" clId="{20181D9E-5CC3-0249-805E-8ED10CCF8B47}" dt="2023-11-14T17:13:37.140" v="396"/>
        <pc:sldMkLst>
          <pc:docMk/>
          <pc:sldMk cId="247645789" sldId="2147478934"/>
        </pc:sldMkLst>
      </pc:sldChg>
      <pc:sldChg chg="modAnim">
        <pc:chgData name="Maddy Montaquila (Leger)" userId="76098227-6d94-4434-a4a4-58c0a52000fd" providerId="ADAL" clId="{20181D9E-5CC3-0249-805E-8ED10CCF8B47}" dt="2023-11-14T17:12:46.492" v="393"/>
        <pc:sldMkLst>
          <pc:docMk/>
          <pc:sldMk cId="1906789762" sldId="2147478941"/>
        </pc:sldMkLst>
      </pc:sldChg>
      <pc:sldChg chg="modSp mod">
        <pc:chgData name="Maddy Montaquila (Leger)" userId="76098227-6d94-4434-a4a4-58c0a52000fd" providerId="ADAL" clId="{20181D9E-5CC3-0249-805E-8ED10CCF8B47}" dt="2023-11-14T16:10:59.510" v="66" actId="113"/>
        <pc:sldMkLst>
          <pc:docMk/>
          <pc:sldMk cId="2234462739" sldId="2147479554"/>
        </pc:sldMkLst>
        <pc:spChg chg="mod">
          <ac:chgData name="Maddy Montaquila (Leger)" userId="76098227-6d94-4434-a4a4-58c0a52000fd" providerId="ADAL" clId="{20181D9E-5CC3-0249-805E-8ED10CCF8B47}" dt="2023-11-14T16:10:59.510" v="66" actId="113"/>
          <ac:spMkLst>
            <pc:docMk/>
            <pc:sldMk cId="2234462739" sldId="2147479554"/>
            <ac:spMk id="7" creationId="{28786E09-77F6-4A7D-9526-E4759C08CB51}"/>
          </ac:spMkLst>
        </pc:spChg>
      </pc:sldChg>
      <pc:sldChg chg="modAnim">
        <pc:chgData name="Maddy Montaquila (Leger)" userId="76098227-6d94-4434-a4a4-58c0a52000fd" providerId="ADAL" clId="{20181D9E-5CC3-0249-805E-8ED10CCF8B47}" dt="2023-11-14T17:11:39.432" v="382"/>
        <pc:sldMkLst>
          <pc:docMk/>
          <pc:sldMk cId="1150687211" sldId="2147479560"/>
        </pc:sldMkLst>
      </pc:sldChg>
      <pc:sldChg chg="del">
        <pc:chgData name="Maddy Montaquila (Leger)" userId="76098227-6d94-4434-a4a4-58c0a52000fd" providerId="ADAL" clId="{20181D9E-5CC3-0249-805E-8ED10CCF8B47}" dt="2023-11-14T17:23:44.474" v="452" actId="2696"/>
        <pc:sldMkLst>
          <pc:docMk/>
          <pc:sldMk cId="915325528" sldId="2147481150"/>
        </pc:sldMkLst>
      </pc:sldChg>
      <pc:sldChg chg="modSp mod">
        <pc:chgData name="Maddy Montaquila (Leger)" userId="76098227-6d94-4434-a4a4-58c0a52000fd" providerId="ADAL" clId="{20181D9E-5CC3-0249-805E-8ED10CCF8B47}" dt="2023-11-14T17:23:42.337" v="451" actId="20577"/>
        <pc:sldMkLst>
          <pc:docMk/>
          <pc:sldMk cId="974789736" sldId="2147481151"/>
        </pc:sldMkLst>
        <pc:spChg chg="mod">
          <ac:chgData name="Maddy Montaquila (Leger)" userId="76098227-6d94-4434-a4a4-58c0a52000fd" providerId="ADAL" clId="{20181D9E-5CC3-0249-805E-8ED10CCF8B47}" dt="2023-11-14T17:23:42.337" v="451" actId="20577"/>
          <ac:spMkLst>
            <pc:docMk/>
            <pc:sldMk cId="974789736" sldId="2147481151"/>
            <ac:spMk id="3" creationId="{CA847D9E-48F2-894B-C6D2-D423949E9747}"/>
          </ac:spMkLst>
        </pc:spChg>
      </pc:sldChg>
      <pc:sldChg chg="addSp delSp modSp mod modAnim">
        <pc:chgData name="Maddy Montaquila (Leger)" userId="76098227-6d94-4434-a4a4-58c0a52000fd" providerId="ADAL" clId="{20181D9E-5CC3-0249-805E-8ED10CCF8B47}" dt="2023-11-14T17:12:24.901" v="385"/>
        <pc:sldMkLst>
          <pc:docMk/>
          <pc:sldMk cId="4195115222" sldId="2147481153"/>
        </pc:sldMkLst>
        <pc:spChg chg="add del mod">
          <ac:chgData name="Maddy Montaquila (Leger)" userId="76098227-6d94-4434-a4a4-58c0a52000fd" providerId="ADAL" clId="{20181D9E-5CC3-0249-805E-8ED10CCF8B47}" dt="2023-11-14T17:10:26.138" v="373" actId="478"/>
          <ac:spMkLst>
            <pc:docMk/>
            <pc:sldMk cId="4195115222" sldId="2147481153"/>
            <ac:spMk id="5" creationId="{47981C6C-1808-1A7F-7BE7-C778A6E2338A}"/>
          </ac:spMkLst>
        </pc:spChg>
        <pc:picChg chg="del">
          <ac:chgData name="Maddy Montaquila (Leger)" userId="76098227-6d94-4434-a4a4-58c0a52000fd" providerId="ADAL" clId="{20181D9E-5CC3-0249-805E-8ED10CCF8B47}" dt="2023-11-14T17:10:23.810" v="372" actId="478"/>
          <ac:picMkLst>
            <pc:docMk/>
            <pc:sldMk cId="4195115222" sldId="2147481153"/>
            <ac:picMk id="6" creationId="{28AD8DED-8FF9-3EF7-AE6F-979D5A91B659}"/>
          </ac:picMkLst>
        </pc:picChg>
        <pc:picChg chg="mod">
          <ac:chgData name="Maddy Montaquila (Leger)" userId="76098227-6d94-4434-a4a4-58c0a52000fd" providerId="ADAL" clId="{20181D9E-5CC3-0249-805E-8ED10CCF8B47}" dt="2023-11-14T17:10:29.996" v="374" actId="1076"/>
          <ac:picMkLst>
            <pc:docMk/>
            <pc:sldMk cId="4195115222" sldId="2147481153"/>
            <ac:picMk id="9" creationId="{FB839AFB-1442-8536-3E34-04CF2EE8E9BA}"/>
          </ac:picMkLst>
        </pc:picChg>
      </pc:sldChg>
      <pc:sldChg chg="modSp mod">
        <pc:chgData name="Maddy Montaquila (Leger)" userId="76098227-6d94-4434-a4a4-58c0a52000fd" providerId="ADAL" clId="{20181D9E-5CC3-0249-805E-8ED10CCF8B47}" dt="2023-11-14T16:45:04.707" v="129" actId="20577"/>
        <pc:sldMkLst>
          <pc:docMk/>
          <pc:sldMk cId="1617112334" sldId="2147481241"/>
        </pc:sldMkLst>
        <pc:spChg chg="mod">
          <ac:chgData name="Maddy Montaquila (Leger)" userId="76098227-6d94-4434-a4a4-58c0a52000fd" providerId="ADAL" clId="{20181D9E-5CC3-0249-805E-8ED10CCF8B47}" dt="2023-11-14T16:44:29.626" v="80" actId="6549"/>
          <ac:spMkLst>
            <pc:docMk/>
            <pc:sldMk cId="1617112334" sldId="2147481241"/>
            <ac:spMk id="2" creationId="{AB694C0B-E0C3-25C9-51B6-F6E6BE5F0B04}"/>
          </ac:spMkLst>
        </pc:spChg>
        <pc:spChg chg="mod">
          <ac:chgData name="Maddy Montaquila (Leger)" userId="76098227-6d94-4434-a4a4-58c0a52000fd" providerId="ADAL" clId="{20181D9E-5CC3-0249-805E-8ED10CCF8B47}" dt="2023-11-14T16:45:04.707" v="129" actId="20577"/>
          <ac:spMkLst>
            <pc:docMk/>
            <pc:sldMk cId="1617112334" sldId="2147481241"/>
            <ac:spMk id="3" creationId="{B1C2F4C2-C8B3-9CB9-50C9-4344E3AAD30D}"/>
          </ac:spMkLst>
        </pc:spChg>
      </pc:sldChg>
      <pc:sldChg chg="del">
        <pc:chgData name="Maddy Montaquila (Leger)" userId="76098227-6d94-4434-a4a4-58c0a52000fd" providerId="ADAL" clId="{20181D9E-5CC3-0249-805E-8ED10CCF8B47}" dt="2023-11-14T16:10:37.592" v="0" actId="2696"/>
        <pc:sldMkLst>
          <pc:docMk/>
          <pc:sldMk cId="2844785262" sldId="2147481242"/>
        </pc:sldMkLst>
      </pc:sldChg>
      <pc:sldChg chg="addSp delSp modSp mod modAnim">
        <pc:chgData name="Maddy Montaquila (Leger)" userId="76098227-6d94-4434-a4a4-58c0a52000fd" providerId="ADAL" clId="{20181D9E-5CC3-0249-805E-8ED10CCF8B47}" dt="2023-11-14T17:15:41.757" v="410"/>
        <pc:sldMkLst>
          <pc:docMk/>
          <pc:sldMk cId="4146023218" sldId="2147481243"/>
        </pc:sldMkLst>
        <pc:spChg chg="mod">
          <ac:chgData name="Maddy Montaquila (Leger)" userId="76098227-6d94-4434-a4a4-58c0a52000fd" providerId="ADAL" clId="{20181D9E-5CC3-0249-805E-8ED10CCF8B47}" dt="2023-11-14T16:55:10.481" v="290" actId="20577"/>
          <ac:spMkLst>
            <pc:docMk/>
            <pc:sldMk cId="4146023218" sldId="2147481243"/>
            <ac:spMk id="4" creationId="{3BF385F6-0852-4554-A309-87344E5907C5}"/>
          </ac:spMkLst>
        </pc:spChg>
        <pc:spChg chg="del">
          <ac:chgData name="Maddy Montaquila (Leger)" userId="76098227-6d94-4434-a4a4-58c0a52000fd" providerId="ADAL" clId="{20181D9E-5CC3-0249-805E-8ED10CCF8B47}" dt="2023-11-14T16:53:52.232" v="205" actId="478"/>
          <ac:spMkLst>
            <pc:docMk/>
            <pc:sldMk cId="4146023218" sldId="2147481243"/>
            <ac:spMk id="5" creationId="{6EDC47A3-1695-FFF8-06E8-D90F7D01441D}"/>
          </ac:spMkLst>
        </pc:spChg>
        <pc:picChg chg="add mod">
          <ac:chgData name="Maddy Montaquila (Leger)" userId="76098227-6d94-4434-a4a4-58c0a52000fd" providerId="ADAL" clId="{20181D9E-5CC3-0249-805E-8ED10CCF8B47}" dt="2023-11-14T16:53:58.040" v="209" actId="1076"/>
          <ac:picMkLst>
            <pc:docMk/>
            <pc:sldMk cId="4146023218" sldId="2147481243"/>
            <ac:picMk id="2" creationId="{91610587-3015-C3B6-2D3B-2D480030C909}"/>
          </ac:picMkLst>
        </pc:picChg>
        <pc:picChg chg="add mod">
          <ac:chgData name="Maddy Montaquila (Leger)" userId="76098227-6d94-4434-a4a4-58c0a52000fd" providerId="ADAL" clId="{20181D9E-5CC3-0249-805E-8ED10CCF8B47}" dt="2023-11-14T17:15:21.703" v="409" actId="166"/>
          <ac:picMkLst>
            <pc:docMk/>
            <pc:sldMk cId="4146023218" sldId="2147481243"/>
            <ac:picMk id="3" creationId="{4F145A47-DC7B-D16C-F0A5-500E558AF332}"/>
          </ac:picMkLst>
        </pc:picChg>
        <pc:picChg chg="add mod">
          <ac:chgData name="Maddy Montaquila (Leger)" userId="76098227-6d94-4434-a4a4-58c0a52000fd" providerId="ADAL" clId="{20181D9E-5CC3-0249-805E-8ED10CCF8B47}" dt="2023-11-14T16:54:55.692" v="216" actId="1076"/>
          <ac:picMkLst>
            <pc:docMk/>
            <pc:sldMk cId="4146023218" sldId="2147481243"/>
            <ac:picMk id="6" creationId="{4E8E9BC1-A2FA-781A-FBD8-D6501BAA4EC8}"/>
          </ac:picMkLst>
        </pc:picChg>
        <pc:picChg chg="add mod">
          <ac:chgData name="Maddy Montaquila (Leger)" userId="76098227-6d94-4434-a4a4-58c0a52000fd" providerId="ADAL" clId="{20181D9E-5CC3-0249-805E-8ED10CCF8B47}" dt="2023-11-14T17:15:01.831" v="403" actId="170"/>
          <ac:picMkLst>
            <pc:docMk/>
            <pc:sldMk cId="4146023218" sldId="2147481243"/>
            <ac:picMk id="7" creationId="{9E2BFB01-1306-39B4-50AB-E5A44CF114FE}"/>
          </ac:picMkLst>
        </pc:picChg>
        <pc:picChg chg="add mod">
          <ac:chgData name="Maddy Montaquila (Leger)" userId="76098227-6d94-4434-a4a4-58c0a52000fd" providerId="ADAL" clId="{20181D9E-5CC3-0249-805E-8ED10CCF8B47}" dt="2023-11-14T16:56:11.721" v="297" actId="1076"/>
          <ac:picMkLst>
            <pc:docMk/>
            <pc:sldMk cId="4146023218" sldId="2147481243"/>
            <ac:picMk id="8" creationId="{FCF517E7-8854-1EAB-B573-275A1C0016B3}"/>
          </ac:picMkLst>
        </pc:picChg>
        <pc:picChg chg="add mod">
          <ac:chgData name="Maddy Montaquila (Leger)" userId="76098227-6d94-4434-a4a4-58c0a52000fd" providerId="ADAL" clId="{20181D9E-5CC3-0249-805E-8ED10CCF8B47}" dt="2023-11-14T16:56:28.281" v="299" actId="1076"/>
          <ac:picMkLst>
            <pc:docMk/>
            <pc:sldMk cId="4146023218" sldId="2147481243"/>
            <ac:picMk id="9" creationId="{892A40A2-ED3F-ABA1-A035-79E3CA5C65EB}"/>
          </ac:picMkLst>
        </pc:picChg>
        <pc:picChg chg="add mod">
          <ac:chgData name="Maddy Montaquila (Leger)" userId="76098227-6d94-4434-a4a4-58c0a52000fd" providerId="ADAL" clId="{20181D9E-5CC3-0249-805E-8ED10CCF8B47}" dt="2023-11-14T16:56:47.158" v="301" actId="1076"/>
          <ac:picMkLst>
            <pc:docMk/>
            <pc:sldMk cId="4146023218" sldId="2147481243"/>
            <ac:picMk id="10" creationId="{6D94E7C9-2C3E-1334-BDC5-E632E407DFA3}"/>
          </ac:picMkLst>
        </pc:picChg>
        <pc:picChg chg="add mod">
          <ac:chgData name="Maddy Montaquila (Leger)" userId="76098227-6d94-4434-a4a4-58c0a52000fd" providerId="ADAL" clId="{20181D9E-5CC3-0249-805E-8ED10CCF8B47}" dt="2023-11-14T16:57:01.706" v="303" actId="1076"/>
          <ac:picMkLst>
            <pc:docMk/>
            <pc:sldMk cId="4146023218" sldId="2147481243"/>
            <ac:picMk id="11" creationId="{4185B9A1-586B-8B3B-3250-5F2577A856AC}"/>
          </ac:picMkLst>
        </pc:picChg>
        <pc:picChg chg="add del mod">
          <ac:chgData name="Maddy Montaquila (Leger)" userId="76098227-6d94-4434-a4a4-58c0a52000fd" providerId="ADAL" clId="{20181D9E-5CC3-0249-805E-8ED10CCF8B47}" dt="2023-11-14T16:57:14.449" v="305" actId="478"/>
          <ac:picMkLst>
            <pc:docMk/>
            <pc:sldMk cId="4146023218" sldId="2147481243"/>
            <ac:picMk id="12" creationId="{97A66EF1-1ED1-E5E7-5178-9ABAA2E7CA0F}"/>
          </ac:picMkLst>
        </pc:picChg>
        <pc:picChg chg="add mod">
          <ac:chgData name="Maddy Montaquila (Leger)" userId="76098227-6d94-4434-a4a4-58c0a52000fd" providerId="ADAL" clId="{20181D9E-5CC3-0249-805E-8ED10CCF8B47}" dt="2023-11-14T16:57:26.860" v="308" actId="1076"/>
          <ac:picMkLst>
            <pc:docMk/>
            <pc:sldMk cId="4146023218" sldId="2147481243"/>
            <ac:picMk id="13" creationId="{B85560F9-7962-7930-A04E-4246E2FD99E2}"/>
          </ac:picMkLst>
        </pc:picChg>
        <pc:picChg chg="add mod">
          <ac:chgData name="Maddy Montaquila (Leger)" userId="76098227-6d94-4434-a4a4-58c0a52000fd" providerId="ADAL" clId="{20181D9E-5CC3-0249-805E-8ED10CCF8B47}" dt="2023-11-14T16:59:32.058" v="312" actId="1076"/>
          <ac:picMkLst>
            <pc:docMk/>
            <pc:sldMk cId="4146023218" sldId="2147481243"/>
            <ac:picMk id="14" creationId="{D1DC5906-51D6-79AD-72A6-53C24ACB3A30}"/>
          </ac:picMkLst>
        </pc:picChg>
        <pc:picChg chg="add mod">
          <ac:chgData name="Maddy Montaquila (Leger)" userId="76098227-6d94-4434-a4a4-58c0a52000fd" providerId="ADAL" clId="{20181D9E-5CC3-0249-805E-8ED10CCF8B47}" dt="2023-11-14T17:07:22.419" v="348" actId="171"/>
          <ac:picMkLst>
            <pc:docMk/>
            <pc:sldMk cId="4146023218" sldId="2147481243"/>
            <ac:picMk id="15" creationId="{EF51D708-F244-0CCD-B516-5786BD20FB0B}"/>
          </ac:picMkLst>
        </pc:picChg>
        <pc:picChg chg="add mod">
          <ac:chgData name="Maddy Montaquila (Leger)" userId="76098227-6d94-4434-a4a4-58c0a52000fd" providerId="ADAL" clId="{20181D9E-5CC3-0249-805E-8ED10CCF8B47}" dt="2023-11-14T17:07:18.335" v="347" actId="171"/>
          <ac:picMkLst>
            <pc:docMk/>
            <pc:sldMk cId="4146023218" sldId="2147481243"/>
            <ac:picMk id="16" creationId="{BACFCA5E-676C-FF0F-7867-712103CEDE56}"/>
          </ac:picMkLst>
        </pc:picChg>
      </pc:sldChg>
      <pc:sldChg chg="addSp delSp modSp new mod modClrScheme chgLayout">
        <pc:chgData name="Maddy Montaquila (Leger)" userId="76098227-6d94-4434-a4a4-58c0a52000fd" providerId="ADAL" clId="{20181D9E-5CC3-0249-805E-8ED10CCF8B47}" dt="2023-11-14T17:15:59.369" v="437" actId="20577"/>
        <pc:sldMkLst>
          <pc:docMk/>
          <pc:sldMk cId="2715135349" sldId="2147481244"/>
        </pc:sldMkLst>
        <pc:spChg chg="del mod ord">
          <ac:chgData name="Maddy Montaquila (Leger)" userId="76098227-6d94-4434-a4a4-58c0a52000fd" providerId="ADAL" clId="{20181D9E-5CC3-0249-805E-8ED10CCF8B47}" dt="2023-11-14T17:09:46.266" v="358" actId="700"/>
          <ac:spMkLst>
            <pc:docMk/>
            <pc:sldMk cId="2715135349" sldId="2147481244"/>
            <ac:spMk id="2" creationId="{F3263D26-162B-25A1-8A62-3C27F0688553}"/>
          </ac:spMkLst>
        </pc:spChg>
        <pc:spChg chg="del mod ord">
          <ac:chgData name="Maddy Montaquila (Leger)" userId="76098227-6d94-4434-a4a4-58c0a52000fd" providerId="ADAL" clId="{20181D9E-5CC3-0249-805E-8ED10CCF8B47}" dt="2023-11-14T17:09:46.266" v="358" actId="700"/>
          <ac:spMkLst>
            <pc:docMk/>
            <pc:sldMk cId="2715135349" sldId="2147481244"/>
            <ac:spMk id="3" creationId="{8C88E2B0-757B-00A2-25B7-BD06BDB5765A}"/>
          </ac:spMkLst>
        </pc:spChg>
        <pc:spChg chg="add mod ord">
          <ac:chgData name="Maddy Montaquila (Leger)" userId="76098227-6d94-4434-a4a4-58c0a52000fd" providerId="ADAL" clId="{20181D9E-5CC3-0249-805E-8ED10CCF8B47}" dt="2023-11-14T17:15:55.033" v="412" actId="20577"/>
          <ac:spMkLst>
            <pc:docMk/>
            <pc:sldMk cId="2715135349" sldId="2147481244"/>
            <ac:spMk id="4" creationId="{AE8031B3-C381-F6E8-33FB-6EEDDD54438A}"/>
          </ac:spMkLst>
        </pc:spChg>
        <pc:spChg chg="add mod ord">
          <ac:chgData name="Maddy Montaquila (Leger)" userId="76098227-6d94-4434-a4a4-58c0a52000fd" providerId="ADAL" clId="{20181D9E-5CC3-0249-805E-8ED10CCF8B47}" dt="2023-11-14T17:15:59.369" v="437" actId="20577"/>
          <ac:spMkLst>
            <pc:docMk/>
            <pc:sldMk cId="2715135349" sldId="2147481244"/>
            <ac:spMk id="5" creationId="{44C6F2BD-959F-EE20-71D6-3DB76E860271}"/>
          </ac:spMkLst>
        </pc:spChg>
      </pc:sldChg>
      <pc:sldMasterChg chg="delSldLayout">
        <pc:chgData name="Maddy Montaquila (Leger)" userId="76098227-6d94-4434-a4a4-58c0a52000fd" providerId="ADAL" clId="{20181D9E-5CC3-0249-805E-8ED10CCF8B47}" dt="2023-11-14T17:23:44.477" v="453" actId="2696"/>
        <pc:sldMasterMkLst>
          <pc:docMk/>
          <pc:sldMasterMk cId="658044255" sldId="2147483661"/>
        </pc:sldMasterMkLst>
        <pc:sldLayoutChg chg="del">
          <pc:chgData name="Maddy Montaquila (Leger)" userId="76098227-6d94-4434-a4a4-58c0a52000fd" providerId="ADAL" clId="{20181D9E-5CC3-0249-805E-8ED10CCF8B47}" dt="2023-11-14T17:23:44.477" v="453" actId="2696"/>
          <pc:sldLayoutMkLst>
            <pc:docMk/>
            <pc:sldMasterMk cId="658044255" sldId="2147483661"/>
            <pc:sldLayoutMk cId="3077649534" sldId="2147483796"/>
          </pc:sldLayoutMkLst>
        </pc:sldLayoutChg>
      </pc:sldMasterChg>
    </pc:docChg>
  </pc:docChgLst>
  <pc:docChgLst>
    <pc:chgData name="David Ortinau" userId="b5e4c80a-90cf-4955-b38f-12665be84c58" providerId="ADAL" clId="{8ABCEF36-FDDE-9944-B064-63C59F360EDC}"/>
    <pc:docChg chg="undo custSel addSld delSld modSld sldOrd modSection">
      <pc:chgData name="David Ortinau" userId="b5e4c80a-90cf-4955-b38f-12665be84c58" providerId="ADAL" clId="{8ABCEF36-FDDE-9944-B064-63C59F360EDC}" dt="2023-11-14T18:33:49.631" v="227" actId="1076"/>
      <pc:docMkLst>
        <pc:docMk/>
      </pc:docMkLst>
      <pc:sldChg chg="modSp mod">
        <pc:chgData name="David Ortinau" userId="b5e4c80a-90cf-4955-b38f-12665be84c58" providerId="ADAL" clId="{8ABCEF36-FDDE-9944-B064-63C59F360EDC}" dt="2023-11-14T18:33:30.807" v="226" actId="1035"/>
        <pc:sldMkLst>
          <pc:docMk/>
          <pc:sldMk cId="372703058" sldId="2147479576"/>
        </pc:sldMkLst>
        <pc:spChg chg="mod">
          <ac:chgData name="David Ortinau" userId="b5e4c80a-90cf-4955-b38f-12665be84c58" providerId="ADAL" clId="{8ABCEF36-FDDE-9944-B064-63C59F360EDC}" dt="2023-11-14T18:33:22.716" v="204" actId="20577"/>
          <ac:spMkLst>
            <pc:docMk/>
            <pc:sldMk cId="372703058" sldId="2147479576"/>
            <ac:spMk id="3" creationId="{2CE2EE84-E32D-5280-3026-8B60EF0BEE24}"/>
          </ac:spMkLst>
        </pc:spChg>
        <pc:picChg chg="mod">
          <ac:chgData name="David Ortinau" userId="b5e4c80a-90cf-4955-b38f-12665be84c58" providerId="ADAL" clId="{8ABCEF36-FDDE-9944-B064-63C59F360EDC}" dt="2023-11-14T18:33:30.807" v="226" actId="1035"/>
          <ac:picMkLst>
            <pc:docMk/>
            <pc:sldMk cId="372703058" sldId="2147479576"/>
            <ac:picMk id="1026" creationId="{7EFE0ED1-C314-D049-F991-059A71522AEA}"/>
          </ac:picMkLst>
        </pc:picChg>
      </pc:sldChg>
      <pc:sldChg chg="modSp mod">
        <pc:chgData name="David Ortinau" userId="b5e4c80a-90cf-4955-b38f-12665be84c58" providerId="ADAL" clId="{8ABCEF36-FDDE-9944-B064-63C59F360EDC}" dt="2023-11-14T18:33:49.631" v="227" actId="1076"/>
        <pc:sldMkLst>
          <pc:docMk/>
          <pc:sldMk cId="365006371" sldId="2147479622"/>
        </pc:sldMkLst>
        <pc:spChg chg="mod">
          <ac:chgData name="David Ortinau" userId="b5e4c80a-90cf-4955-b38f-12665be84c58" providerId="ADAL" clId="{8ABCEF36-FDDE-9944-B064-63C59F360EDC}" dt="2023-11-14T18:33:49.631" v="227" actId="1076"/>
          <ac:spMkLst>
            <pc:docMk/>
            <pc:sldMk cId="365006371" sldId="2147479622"/>
            <ac:spMk id="3" creationId="{72A346B4-FB18-36CC-FCD0-72014046A62B}"/>
          </ac:spMkLst>
        </pc:spChg>
      </pc:sldChg>
      <pc:sldChg chg="addSp delSp modSp add mod ord">
        <pc:chgData name="David Ortinau" userId="b5e4c80a-90cf-4955-b38f-12665be84c58" providerId="ADAL" clId="{8ABCEF36-FDDE-9944-B064-63C59F360EDC}" dt="2023-11-14T18:19:55.466" v="56" actId="20578"/>
        <pc:sldMkLst>
          <pc:docMk/>
          <pc:sldMk cId="3656480104" sldId="2147481245"/>
        </pc:sldMkLst>
        <pc:spChg chg="mod">
          <ac:chgData name="David Ortinau" userId="b5e4c80a-90cf-4955-b38f-12665be84c58" providerId="ADAL" clId="{8ABCEF36-FDDE-9944-B064-63C59F360EDC}" dt="2023-11-14T18:17:51.267" v="42" actId="20577"/>
          <ac:spMkLst>
            <pc:docMk/>
            <pc:sldMk cId="3656480104" sldId="2147481245"/>
            <ac:spMk id="2" creationId="{2FA60283-00E2-0621-6D1E-F39EB60A8FDD}"/>
          </ac:spMkLst>
        </pc:spChg>
        <pc:spChg chg="add del mod">
          <ac:chgData name="David Ortinau" userId="b5e4c80a-90cf-4955-b38f-12665be84c58" providerId="ADAL" clId="{8ABCEF36-FDDE-9944-B064-63C59F360EDC}" dt="2023-11-14T18:16:42.631" v="2"/>
          <ac:spMkLst>
            <pc:docMk/>
            <pc:sldMk cId="3656480104" sldId="2147481245"/>
            <ac:spMk id="4" creationId="{391E0774-A255-799D-469E-9712AAB8E16C}"/>
          </ac:spMkLst>
        </pc:spChg>
        <pc:spChg chg="del">
          <ac:chgData name="David Ortinau" userId="b5e4c80a-90cf-4955-b38f-12665be84c58" providerId="ADAL" clId="{8ABCEF36-FDDE-9944-B064-63C59F360EDC}" dt="2023-11-14T18:15:56.739" v="1" actId="478"/>
          <ac:spMkLst>
            <pc:docMk/>
            <pc:sldMk cId="3656480104" sldId="2147481245"/>
            <ac:spMk id="5" creationId="{75AF2A38-A0EB-E17D-A33F-EDD1857C32E6}"/>
          </ac:spMkLst>
        </pc:spChg>
        <pc:spChg chg="del">
          <ac:chgData name="David Ortinau" userId="b5e4c80a-90cf-4955-b38f-12665be84c58" providerId="ADAL" clId="{8ABCEF36-FDDE-9944-B064-63C59F360EDC}" dt="2023-11-14T18:15:56.739" v="1" actId="478"/>
          <ac:spMkLst>
            <pc:docMk/>
            <pc:sldMk cId="3656480104" sldId="2147481245"/>
            <ac:spMk id="6" creationId="{FDD67F97-D97F-0A95-B514-7D8C613EB476}"/>
          </ac:spMkLst>
        </pc:spChg>
        <pc:spChg chg="del">
          <ac:chgData name="David Ortinau" userId="b5e4c80a-90cf-4955-b38f-12665be84c58" providerId="ADAL" clId="{8ABCEF36-FDDE-9944-B064-63C59F360EDC}" dt="2023-11-14T18:15:56.739" v="1" actId="478"/>
          <ac:spMkLst>
            <pc:docMk/>
            <pc:sldMk cId="3656480104" sldId="2147481245"/>
            <ac:spMk id="8" creationId="{3810787B-E976-B832-896A-71DD6A14C36B}"/>
          </ac:spMkLst>
        </pc:spChg>
        <pc:spChg chg="mod">
          <ac:chgData name="David Ortinau" userId="b5e4c80a-90cf-4955-b38f-12665be84c58" providerId="ADAL" clId="{8ABCEF36-FDDE-9944-B064-63C59F360EDC}" dt="2023-11-14T18:19:28.769" v="55" actId="20577"/>
          <ac:spMkLst>
            <pc:docMk/>
            <pc:sldMk cId="3656480104" sldId="2147481245"/>
            <ac:spMk id="9" creationId="{BE4D59DB-CBB3-4AD0-F93B-9F003C659960}"/>
          </ac:spMkLst>
        </pc:spChg>
        <pc:spChg chg="add del mod">
          <ac:chgData name="David Ortinau" userId="b5e4c80a-90cf-4955-b38f-12665be84c58" providerId="ADAL" clId="{8ABCEF36-FDDE-9944-B064-63C59F360EDC}" dt="2023-11-14T18:17:31.402" v="7"/>
          <ac:spMkLst>
            <pc:docMk/>
            <pc:sldMk cId="3656480104" sldId="2147481245"/>
            <ac:spMk id="12" creationId="{FD5CD092-9EEF-ED77-9E4A-E9078FCA3BEA}"/>
          </ac:spMkLst>
        </pc:spChg>
        <pc:picChg chg="add del mod">
          <ac:chgData name="David Ortinau" userId="b5e4c80a-90cf-4955-b38f-12665be84c58" providerId="ADAL" clId="{8ABCEF36-FDDE-9944-B064-63C59F360EDC}" dt="2023-11-14T18:17:15.126" v="6" actId="478"/>
          <ac:picMkLst>
            <pc:docMk/>
            <pc:sldMk cId="3656480104" sldId="2147481245"/>
            <ac:picMk id="10" creationId="{82AE0C0E-CB56-E666-22A7-153F5910BABB}"/>
          </ac:picMkLst>
        </pc:picChg>
        <pc:picChg chg="add mod">
          <ac:chgData name="David Ortinau" userId="b5e4c80a-90cf-4955-b38f-12665be84c58" providerId="ADAL" clId="{8ABCEF36-FDDE-9944-B064-63C59F360EDC}" dt="2023-11-14T18:19:05.936" v="53" actId="1037"/>
          <ac:picMkLst>
            <pc:docMk/>
            <pc:sldMk cId="3656480104" sldId="2147481245"/>
            <ac:picMk id="14" creationId="{0B4AD6DD-2963-94EE-C4C2-6EC39B9E8F90}"/>
          </ac:picMkLst>
        </pc:picChg>
      </pc:sldChg>
      <pc:sldChg chg="addSp modSp new del mod">
        <pc:chgData name="David Ortinau" userId="b5e4c80a-90cf-4955-b38f-12665be84c58" providerId="ADAL" clId="{8ABCEF36-FDDE-9944-B064-63C59F360EDC}" dt="2023-11-14T18:29:28.512" v="65" actId="2696"/>
        <pc:sldMkLst>
          <pc:docMk/>
          <pc:sldMk cId="1002341177" sldId="2147481246"/>
        </pc:sldMkLst>
        <pc:picChg chg="add mod">
          <ac:chgData name="David Ortinau" userId="b5e4c80a-90cf-4955-b38f-12665be84c58" providerId="ADAL" clId="{8ABCEF36-FDDE-9944-B064-63C59F360EDC}" dt="2023-11-14T18:26:08.213" v="64" actId="1076"/>
          <ac:picMkLst>
            <pc:docMk/>
            <pc:sldMk cId="1002341177" sldId="2147481246"/>
            <ac:picMk id="3" creationId="{4B94A832-ECE2-D96F-409B-0CBEEB61EC6B}"/>
          </ac:picMkLst>
        </pc:picChg>
      </pc:sldChg>
    </pc:docChg>
  </pc:docChgLst>
  <pc:docChgLst>
    <pc:chgData name="Maddy Montaquila (Leger)" userId="76098227-6d94-4434-a4a4-58c0a52000fd" providerId="ADAL" clId="{F18FFD0E-14F7-42B2-B059-C33149FD7602}"/>
    <pc:docChg chg="undo custSel addSld delSld modSld sldOrd delMainMaster addSection modSection">
      <pc:chgData name="Maddy Montaquila (Leger)" userId="76098227-6d94-4434-a4a4-58c0a52000fd" providerId="ADAL" clId="{F18FFD0E-14F7-42B2-B059-C33149FD7602}" dt="2023-11-14T00:18:43.414" v="4454" actId="20577"/>
      <pc:docMkLst>
        <pc:docMk/>
      </pc:docMkLst>
      <pc:sldChg chg="delSp modSp add mod modNotesTx">
        <pc:chgData name="Maddy Montaquila (Leger)" userId="76098227-6d94-4434-a4a4-58c0a52000fd" providerId="ADAL" clId="{F18FFD0E-14F7-42B2-B059-C33149FD7602}" dt="2023-11-13T22:12:19.154" v="2938" actId="20577"/>
        <pc:sldMkLst>
          <pc:docMk/>
          <pc:sldMk cId="3975214400" sldId="257"/>
        </pc:sldMkLst>
        <pc:spChg chg="mod">
          <ac:chgData name="Maddy Montaquila (Leger)" userId="76098227-6d94-4434-a4a4-58c0a52000fd" providerId="ADAL" clId="{F18FFD0E-14F7-42B2-B059-C33149FD7602}" dt="2023-11-13T22:11:10.513" v="2636" actId="1076"/>
          <ac:spMkLst>
            <pc:docMk/>
            <pc:sldMk cId="3975214400" sldId="257"/>
            <ac:spMk id="4" creationId="{612B3E3A-678A-0BCE-6118-3EA53C680681}"/>
          </ac:spMkLst>
        </pc:spChg>
        <pc:spChg chg="mod">
          <ac:chgData name="Maddy Montaquila (Leger)" userId="76098227-6d94-4434-a4a4-58c0a52000fd" providerId="ADAL" clId="{F18FFD0E-14F7-42B2-B059-C33149FD7602}" dt="2023-11-13T22:11:04.302" v="2635" actId="1076"/>
          <ac:spMkLst>
            <pc:docMk/>
            <pc:sldMk cId="3975214400" sldId="257"/>
            <ac:spMk id="8" creationId="{EBE0D40A-B701-7348-B177-DC542014F10B}"/>
          </ac:spMkLst>
        </pc:spChg>
        <pc:spChg chg="mod">
          <ac:chgData name="Maddy Montaquila (Leger)" userId="76098227-6d94-4434-a4a4-58c0a52000fd" providerId="ADAL" clId="{F18FFD0E-14F7-42B2-B059-C33149FD7602}" dt="2023-11-13T22:11:04.302" v="2635" actId="1076"/>
          <ac:spMkLst>
            <pc:docMk/>
            <pc:sldMk cId="3975214400" sldId="257"/>
            <ac:spMk id="12" creationId="{E29C03A3-974D-C7A4-21C5-ADAC4EAD27A5}"/>
          </ac:spMkLst>
        </pc:spChg>
        <pc:spChg chg="del mod">
          <ac:chgData name="Maddy Montaquila (Leger)" userId="76098227-6d94-4434-a4a4-58c0a52000fd" providerId="ADAL" clId="{F18FFD0E-14F7-42B2-B059-C33149FD7602}" dt="2023-11-13T22:10:27.937" v="2628" actId="478"/>
          <ac:spMkLst>
            <pc:docMk/>
            <pc:sldMk cId="3975214400" sldId="257"/>
            <ac:spMk id="28" creationId="{CF67E5F7-320E-9CFB-E73B-9C4FA2B4418E}"/>
          </ac:spMkLst>
        </pc:spChg>
        <pc:spChg chg="mod">
          <ac:chgData name="Maddy Montaquila (Leger)" userId="76098227-6d94-4434-a4a4-58c0a52000fd" providerId="ADAL" clId="{F18FFD0E-14F7-42B2-B059-C33149FD7602}" dt="2023-11-13T22:11:04.302" v="2635" actId="1076"/>
          <ac:spMkLst>
            <pc:docMk/>
            <pc:sldMk cId="3975214400" sldId="257"/>
            <ac:spMk id="29" creationId="{89459CDE-FF7C-5797-A202-A570497F4C77}"/>
          </ac:spMkLst>
        </pc:spChg>
        <pc:spChg chg="mod">
          <ac:chgData name="Maddy Montaquila (Leger)" userId="76098227-6d94-4434-a4a4-58c0a52000fd" providerId="ADAL" clId="{F18FFD0E-14F7-42B2-B059-C33149FD7602}" dt="2023-11-13T22:11:04.302" v="2635" actId="1076"/>
          <ac:spMkLst>
            <pc:docMk/>
            <pc:sldMk cId="3975214400" sldId="257"/>
            <ac:spMk id="35" creationId="{88CF9A50-3F36-0D05-38B2-E2C4B42AFE18}"/>
          </ac:spMkLst>
        </pc:spChg>
        <pc:picChg chg="mod">
          <ac:chgData name="Maddy Montaquila (Leger)" userId="76098227-6d94-4434-a4a4-58c0a52000fd" providerId="ADAL" clId="{F18FFD0E-14F7-42B2-B059-C33149FD7602}" dt="2023-11-13T22:11:04.302" v="2635" actId="1076"/>
          <ac:picMkLst>
            <pc:docMk/>
            <pc:sldMk cId="3975214400" sldId="257"/>
            <ac:picMk id="7" creationId="{867D5CDD-232E-4DE5-6BFD-C384C5720A85}"/>
          </ac:picMkLst>
        </pc:picChg>
        <pc:picChg chg="del">
          <ac:chgData name="Maddy Montaquila (Leger)" userId="76098227-6d94-4434-a4a4-58c0a52000fd" providerId="ADAL" clId="{F18FFD0E-14F7-42B2-B059-C33149FD7602}" dt="2023-11-13T22:09:49.512" v="2591" actId="478"/>
          <ac:picMkLst>
            <pc:docMk/>
            <pc:sldMk cId="3975214400" sldId="257"/>
            <ac:picMk id="41" creationId="{3EBDA352-707E-EE96-BBE3-F1666DFE2ECF}"/>
          </ac:picMkLst>
        </pc:picChg>
        <pc:cxnChg chg="mod">
          <ac:chgData name="Maddy Montaquila (Leger)" userId="76098227-6d94-4434-a4a4-58c0a52000fd" providerId="ADAL" clId="{F18FFD0E-14F7-42B2-B059-C33149FD7602}" dt="2023-11-13T22:11:04.302" v="2635" actId="1076"/>
          <ac:cxnSpMkLst>
            <pc:docMk/>
            <pc:sldMk cId="3975214400" sldId="257"/>
            <ac:cxnSpMk id="16" creationId="{8C217A99-C1B5-C83E-B5AC-70CF85C13676}"/>
          </ac:cxnSpMkLst>
        </pc:cxnChg>
        <pc:cxnChg chg="del">
          <ac:chgData name="Maddy Montaquila (Leger)" userId="76098227-6d94-4434-a4a4-58c0a52000fd" providerId="ADAL" clId="{F18FFD0E-14F7-42B2-B059-C33149FD7602}" dt="2023-11-13T22:10:26.283" v="2627" actId="478"/>
          <ac:cxnSpMkLst>
            <pc:docMk/>
            <pc:sldMk cId="3975214400" sldId="257"/>
            <ac:cxnSpMk id="20" creationId="{2EC9B8FA-83F4-4F84-71B6-FE6CBA285F75}"/>
          </ac:cxnSpMkLst>
        </pc:cxnChg>
        <pc:cxnChg chg="mod">
          <ac:chgData name="Maddy Montaquila (Leger)" userId="76098227-6d94-4434-a4a4-58c0a52000fd" providerId="ADAL" clId="{F18FFD0E-14F7-42B2-B059-C33149FD7602}" dt="2023-11-13T22:11:04.302" v="2635" actId="1076"/>
          <ac:cxnSpMkLst>
            <pc:docMk/>
            <pc:sldMk cId="3975214400" sldId="257"/>
            <ac:cxnSpMk id="33" creationId="{DF3475AD-CC89-CA35-C8F8-547BEEABDD69}"/>
          </ac:cxnSpMkLst>
        </pc:cxnChg>
      </pc:sldChg>
      <pc:sldChg chg="del">
        <pc:chgData name="Maddy Montaquila (Leger)" userId="76098227-6d94-4434-a4a4-58c0a52000fd" providerId="ADAL" clId="{F18FFD0E-14F7-42B2-B059-C33149FD7602}" dt="2023-11-12T16:38:35.661" v="15" actId="47"/>
        <pc:sldMkLst>
          <pc:docMk/>
          <pc:sldMk cId="3351983227" sldId="258"/>
        </pc:sldMkLst>
      </pc:sldChg>
      <pc:sldChg chg="del">
        <pc:chgData name="Maddy Montaquila (Leger)" userId="76098227-6d94-4434-a4a4-58c0a52000fd" providerId="ADAL" clId="{F18FFD0E-14F7-42B2-B059-C33149FD7602}" dt="2023-11-12T16:38:36.006" v="16" actId="47"/>
        <pc:sldMkLst>
          <pc:docMk/>
          <pc:sldMk cId="1561872712" sldId="259"/>
        </pc:sldMkLst>
      </pc:sldChg>
      <pc:sldChg chg="del">
        <pc:chgData name="Maddy Montaquila (Leger)" userId="76098227-6d94-4434-a4a4-58c0a52000fd" providerId="ADAL" clId="{F18FFD0E-14F7-42B2-B059-C33149FD7602}" dt="2023-11-12T16:38:34.864" v="13" actId="47"/>
        <pc:sldMkLst>
          <pc:docMk/>
          <pc:sldMk cId="1108877457" sldId="260"/>
        </pc:sldMkLst>
      </pc:sldChg>
      <pc:sldChg chg="del">
        <pc:chgData name="Maddy Montaquila (Leger)" userId="76098227-6d94-4434-a4a4-58c0a52000fd" providerId="ADAL" clId="{F18FFD0E-14F7-42B2-B059-C33149FD7602}" dt="2023-11-12T16:38:35.087" v="14" actId="47"/>
        <pc:sldMkLst>
          <pc:docMk/>
          <pc:sldMk cId="2668488753" sldId="261"/>
        </pc:sldMkLst>
      </pc:sldChg>
      <pc:sldChg chg="del">
        <pc:chgData name="Maddy Montaquila (Leger)" userId="76098227-6d94-4434-a4a4-58c0a52000fd" providerId="ADAL" clId="{F18FFD0E-14F7-42B2-B059-C33149FD7602}" dt="2023-11-13T19:11:26.492" v="848" actId="47"/>
        <pc:sldMkLst>
          <pc:docMk/>
          <pc:sldMk cId="733066283" sldId="277"/>
        </pc:sldMkLst>
      </pc:sldChg>
      <pc:sldChg chg="del">
        <pc:chgData name="Maddy Montaquila (Leger)" userId="76098227-6d94-4434-a4a4-58c0a52000fd" providerId="ADAL" clId="{F18FFD0E-14F7-42B2-B059-C33149FD7602}" dt="2023-11-12T16:38:33.946" v="11" actId="47"/>
        <pc:sldMkLst>
          <pc:docMk/>
          <pc:sldMk cId="3127784773" sldId="280"/>
        </pc:sldMkLst>
      </pc:sldChg>
      <pc:sldChg chg="del">
        <pc:chgData name="Maddy Montaquila (Leger)" userId="76098227-6d94-4434-a4a4-58c0a52000fd" providerId="ADAL" clId="{F18FFD0E-14F7-42B2-B059-C33149FD7602}" dt="2023-11-13T23:53:58.157" v="4228" actId="47"/>
        <pc:sldMkLst>
          <pc:docMk/>
          <pc:sldMk cId="2018455175" sldId="281"/>
        </pc:sldMkLst>
      </pc:sldChg>
      <pc:sldChg chg="delSp modSp mod ord">
        <pc:chgData name="Maddy Montaquila (Leger)" userId="76098227-6d94-4434-a4a4-58c0a52000fd" providerId="ADAL" clId="{F18FFD0E-14F7-42B2-B059-C33149FD7602}" dt="2023-11-13T22:00:57.007" v="2505"/>
        <pc:sldMkLst>
          <pc:docMk/>
          <pc:sldMk cId="121869812" sldId="289"/>
        </pc:sldMkLst>
        <pc:spChg chg="mod">
          <ac:chgData name="Maddy Montaquila (Leger)" userId="76098227-6d94-4434-a4a4-58c0a52000fd" providerId="ADAL" clId="{F18FFD0E-14F7-42B2-B059-C33149FD7602}" dt="2023-11-13T18:07:25.800" v="496" actId="20577"/>
          <ac:spMkLst>
            <pc:docMk/>
            <pc:sldMk cId="121869812" sldId="289"/>
            <ac:spMk id="2" creationId="{B02F7623-813B-D11B-8D1A-5B82777E5AFA}"/>
          </ac:spMkLst>
        </pc:spChg>
        <pc:spChg chg="mod">
          <ac:chgData name="Maddy Montaquila (Leger)" userId="76098227-6d94-4434-a4a4-58c0a52000fd" providerId="ADAL" clId="{F18FFD0E-14F7-42B2-B059-C33149FD7602}" dt="2023-11-13T21:46:18.726" v="2190" actId="20577"/>
          <ac:spMkLst>
            <pc:docMk/>
            <pc:sldMk cId="121869812" sldId="289"/>
            <ac:spMk id="3" creationId="{EFAE3031-AB2A-EC4A-C327-DCE19CDC4F64}"/>
          </ac:spMkLst>
        </pc:spChg>
        <pc:spChg chg="mod">
          <ac:chgData name="Maddy Montaquila (Leger)" userId="76098227-6d94-4434-a4a4-58c0a52000fd" providerId="ADAL" clId="{F18FFD0E-14F7-42B2-B059-C33149FD7602}" dt="2023-11-13T18:09:01.062" v="793" actId="20577"/>
          <ac:spMkLst>
            <pc:docMk/>
            <pc:sldMk cId="121869812" sldId="289"/>
            <ac:spMk id="4" creationId="{83649D4F-9F81-EC89-7012-8C862A547ACB}"/>
          </ac:spMkLst>
        </pc:spChg>
        <pc:spChg chg="del">
          <ac:chgData name="Maddy Montaquila (Leger)" userId="76098227-6d94-4434-a4a4-58c0a52000fd" providerId="ADAL" clId="{F18FFD0E-14F7-42B2-B059-C33149FD7602}" dt="2023-11-13T18:09:05.687" v="794" actId="478"/>
          <ac:spMkLst>
            <pc:docMk/>
            <pc:sldMk cId="121869812" sldId="289"/>
            <ac:spMk id="5" creationId="{BF7620C6-DBA6-3E95-3398-6ECA1836CD36}"/>
          </ac:spMkLst>
        </pc:spChg>
        <pc:spChg chg="del">
          <ac:chgData name="Maddy Montaquila (Leger)" userId="76098227-6d94-4434-a4a4-58c0a52000fd" providerId="ADAL" clId="{F18FFD0E-14F7-42B2-B059-C33149FD7602}" dt="2023-11-13T18:09:13.622" v="796" actId="478"/>
          <ac:spMkLst>
            <pc:docMk/>
            <pc:sldMk cId="121869812" sldId="289"/>
            <ac:spMk id="6" creationId="{30127F05-671B-FC6D-7A32-AA18A059FBDC}"/>
          </ac:spMkLst>
        </pc:spChg>
        <pc:spChg chg="del">
          <ac:chgData name="Maddy Montaquila (Leger)" userId="76098227-6d94-4434-a4a4-58c0a52000fd" providerId="ADAL" clId="{F18FFD0E-14F7-42B2-B059-C33149FD7602}" dt="2023-11-13T18:09:11.061" v="795" actId="478"/>
          <ac:spMkLst>
            <pc:docMk/>
            <pc:sldMk cId="121869812" sldId="289"/>
            <ac:spMk id="7" creationId="{AE98B2DE-8234-D0AE-357A-ABF7F6A733D5}"/>
          </ac:spMkLst>
        </pc:spChg>
      </pc:sldChg>
      <pc:sldChg chg="del">
        <pc:chgData name="Maddy Montaquila (Leger)" userId="76098227-6d94-4434-a4a4-58c0a52000fd" providerId="ADAL" clId="{F18FFD0E-14F7-42B2-B059-C33149FD7602}" dt="2023-11-12T16:38:34.147" v="12" actId="47"/>
        <pc:sldMkLst>
          <pc:docMk/>
          <pc:sldMk cId="1023071940" sldId="292"/>
        </pc:sldMkLst>
      </pc:sldChg>
      <pc:sldChg chg="add del">
        <pc:chgData name="Maddy Montaquila (Leger)" userId="76098227-6d94-4434-a4a4-58c0a52000fd" providerId="ADAL" clId="{F18FFD0E-14F7-42B2-B059-C33149FD7602}" dt="2023-11-13T20:59:43.046" v="853" actId="47"/>
        <pc:sldMkLst>
          <pc:docMk/>
          <pc:sldMk cId="2197797364" sldId="295"/>
        </pc:sldMkLst>
      </pc:sldChg>
      <pc:sldChg chg="addSp delSp modSp mod">
        <pc:chgData name="Maddy Montaquila (Leger)" userId="76098227-6d94-4434-a4a4-58c0a52000fd" providerId="ADAL" clId="{F18FFD0E-14F7-42B2-B059-C33149FD7602}" dt="2023-11-13T19:11:44.025" v="851" actId="478"/>
        <pc:sldMkLst>
          <pc:docMk/>
          <pc:sldMk cId="2919931578" sldId="296"/>
        </pc:sldMkLst>
        <pc:spChg chg="del">
          <ac:chgData name="Maddy Montaquila (Leger)" userId="76098227-6d94-4434-a4a4-58c0a52000fd" providerId="ADAL" clId="{F18FFD0E-14F7-42B2-B059-C33149FD7602}" dt="2023-11-13T19:11:42.291" v="850" actId="478"/>
          <ac:spMkLst>
            <pc:docMk/>
            <pc:sldMk cId="2919931578" sldId="296"/>
            <ac:spMk id="3" creationId="{91A24030-0A83-430C-3CDC-B9265D2C97A0}"/>
          </ac:spMkLst>
        </pc:spChg>
        <pc:spChg chg="add del mod">
          <ac:chgData name="Maddy Montaquila (Leger)" userId="76098227-6d94-4434-a4a4-58c0a52000fd" providerId="ADAL" clId="{F18FFD0E-14F7-42B2-B059-C33149FD7602}" dt="2023-11-13T19:11:44.025" v="851" actId="478"/>
          <ac:spMkLst>
            <pc:docMk/>
            <pc:sldMk cId="2919931578" sldId="296"/>
            <ac:spMk id="5" creationId="{925ECCF7-21A9-BD98-DE29-C95D29B09E13}"/>
          </ac:spMkLst>
        </pc:spChg>
      </pc:sldChg>
      <pc:sldChg chg="mod modShow">
        <pc:chgData name="Maddy Montaquila (Leger)" userId="76098227-6d94-4434-a4a4-58c0a52000fd" providerId="ADAL" clId="{F18FFD0E-14F7-42B2-B059-C33149FD7602}" dt="2023-11-13T19:11:36.258" v="849" actId="729"/>
        <pc:sldMkLst>
          <pc:docMk/>
          <pc:sldMk cId="3340632" sldId="297"/>
        </pc:sldMkLst>
      </pc:sldChg>
      <pc:sldChg chg="add del">
        <pc:chgData name="Maddy Montaquila (Leger)" userId="76098227-6d94-4434-a4a4-58c0a52000fd" providerId="ADAL" clId="{F18FFD0E-14F7-42B2-B059-C33149FD7602}" dt="2023-11-12T16:38:26.644" v="9" actId="47"/>
        <pc:sldMkLst>
          <pc:docMk/>
          <pc:sldMk cId="2761359805" sldId="2076137009"/>
        </pc:sldMkLst>
      </pc:sldChg>
      <pc:sldChg chg="addSp delSp modSp add mod modNotesTx">
        <pc:chgData name="Maddy Montaquila (Leger)" userId="76098227-6d94-4434-a4a4-58c0a52000fd" providerId="ADAL" clId="{F18FFD0E-14F7-42B2-B059-C33149FD7602}" dt="2023-11-13T22:12:00.444" v="2805" actId="20577"/>
        <pc:sldMkLst>
          <pc:docMk/>
          <pc:sldMk cId="3907195360" sldId="2147469504"/>
        </pc:sldMkLst>
        <pc:spChg chg="mod">
          <ac:chgData name="Maddy Montaquila (Leger)" userId="76098227-6d94-4434-a4a4-58c0a52000fd" providerId="ADAL" clId="{F18FFD0E-14F7-42B2-B059-C33149FD7602}" dt="2023-11-13T22:06:30.462" v="2534" actId="1076"/>
          <ac:spMkLst>
            <pc:docMk/>
            <pc:sldMk cId="3907195360" sldId="2147469504"/>
            <ac:spMk id="2" creationId="{AE385649-2828-C3B9-01D9-0334CBF9046C}"/>
          </ac:spMkLst>
        </pc:spChg>
        <pc:spChg chg="mod">
          <ac:chgData name="Maddy Montaquila (Leger)" userId="76098227-6d94-4434-a4a4-58c0a52000fd" providerId="ADAL" clId="{F18FFD0E-14F7-42B2-B059-C33149FD7602}" dt="2023-11-13T22:06:48.277" v="2538" actId="1076"/>
          <ac:spMkLst>
            <pc:docMk/>
            <pc:sldMk cId="3907195360" sldId="2147469504"/>
            <ac:spMk id="4" creationId="{FA5DC1B4-3D94-2CA6-3384-2D38FC44B834}"/>
          </ac:spMkLst>
        </pc:spChg>
        <pc:spChg chg="mod">
          <ac:chgData name="Maddy Montaquila (Leger)" userId="76098227-6d94-4434-a4a4-58c0a52000fd" providerId="ADAL" clId="{F18FFD0E-14F7-42B2-B059-C33149FD7602}" dt="2023-11-13T22:05:32.727" v="2522" actId="338"/>
          <ac:spMkLst>
            <pc:docMk/>
            <pc:sldMk cId="3907195360" sldId="2147469504"/>
            <ac:spMk id="5" creationId="{2718161A-1AAB-64B5-D8D2-FB94528C023D}"/>
          </ac:spMkLst>
        </pc:spChg>
        <pc:spChg chg="mod">
          <ac:chgData name="Maddy Montaquila (Leger)" userId="76098227-6d94-4434-a4a4-58c0a52000fd" providerId="ADAL" clId="{F18FFD0E-14F7-42B2-B059-C33149FD7602}" dt="2023-11-13T22:07:18.981" v="2544" actId="208"/>
          <ac:spMkLst>
            <pc:docMk/>
            <pc:sldMk cId="3907195360" sldId="2147469504"/>
            <ac:spMk id="6" creationId="{DB94BBDC-9B73-09AE-D0BA-719D143919F6}"/>
          </ac:spMkLst>
        </pc:spChg>
        <pc:spChg chg="mod">
          <ac:chgData name="Maddy Montaquila (Leger)" userId="76098227-6d94-4434-a4a4-58c0a52000fd" providerId="ADAL" clId="{F18FFD0E-14F7-42B2-B059-C33149FD7602}" dt="2023-11-13T22:07:18.981" v="2544" actId="208"/>
          <ac:spMkLst>
            <pc:docMk/>
            <pc:sldMk cId="3907195360" sldId="2147469504"/>
            <ac:spMk id="7" creationId="{C7E6E08E-FAC6-EA83-2FFC-A77AEC55A1E3}"/>
          </ac:spMkLst>
        </pc:spChg>
        <pc:spChg chg="mod">
          <ac:chgData name="Maddy Montaquila (Leger)" userId="76098227-6d94-4434-a4a4-58c0a52000fd" providerId="ADAL" clId="{F18FFD0E-14F7-42B2-B059-C33149FD7602}" dt="2023-11-13T22:07:18.981" v="2544" actId="208"/>
          <ac:spMkLst>
            <pc:docMk/>
            <pc:sldMk cId="3907195360" sldId="2147469504"/>
            <ac:spMk id="8" creationId="{0496C475-5F0B-79D9-F2F4-937CE683B576}"/>
          </ac:spMkLst>
        </pc:spChg>
        <pc:spChg chg="mod">
          <ac:chgData name="Maddy Montaquila (Leger)" userId="76098227-6d94-4434-a4a4-58c0a52000fd" providerId="ADAL" clId="{F18FFD0E-14F7-42B2-B059-C33149FD7602}" dt="2023-11-13T22:07:18.981" v="2544" actId="208"/>
          <ac:spMkLst>
            <pc:docMk/>
            <pc:sldMk cId="3907195360" sldId="2147469504"/>
            <ac:spMk id="9" creationId="{7580C4E1-4605-4C2E-5FB7-14C7A407689A}"/>
          </ac:spMkLst>
        </pc:spChg>
        <pc:spChg chg="mod">
          <ac:chgData name="Maddy Montaquila (Leger)" userId="76098227-6d94-4434-a4a4-58c0a52000fd" providerId="ADAL" clId="{F18FFD0E-14F7-42B2-B059-C33149FD7602}" dt="2023-11-13T22:07:40.475" v="2549" actId="2085"/>
          <ac:spMkLst>
            <pc:docMk/>
            <pc:sldMk cId="3907195360" sldId="2147469504"/>
            <ac:spMk id="15" creationId="{F006519A-A129-9209-BB7D-858EB5F21136}"/>
          </ac:spMkLst>
        </pc:spChg>
        <pc:spChg chg="mod">
          <ac:chgData name="Maddy Montaquila (Leger)" userId="76098227-6d94-4434-a4a4-58c0a52000fd" providerId="ADAL" clId="{F18FFD0E-14F7-42B2-B059-C33149FD7602}" dt="2023-11-13T22:07:37.129" v="2548" actId="2085"/>
          <ac:spMkLst>
            <pc:docMk/>
            <pc:sldMk cId="3907195360" sldId="2147469504"/>
            <ac:spMk id="17" creationId="{B4D8E22E-F151-85CD-702F-64CE21E6AFBB}"/>
          </ac:spMkLst>
        </pc:spChg>
        <pc:spChg chg="mod">
          <ac:chgData name="Maddy Montaquila (Leger)" userId="76098227-6d94-4434-a4a4-58c0a52000fd" providerId="ADAL" clId="{F18FFD0E-14F7-42B2-B059-C33149FD7602}" dt="2023-11-13T22:07:31.120" v="2546" actId="2085"/>
          <ac:spMkLst>
            <pc:docMk/>
            <pc:sldMk cId="3907195360" sldId="2147469504"/>
            <ac:spMk id="19" creationId="{FFE9FF96-9D75-C561-C942-61A0BC2F29EB}"/>
          </ac:spMkLst>
        </pc:spChg>
        <pc:spChg chg="mod">
          <ac:chgData name="Maddy Montaquila (Leger)" userId="76098227-6d94-4434-a4a4-58c0a52000fd" providerId="ADAL" clId="{F18FFD0E-14F7-42B2-B059-C33149FD7602}" dt="2023-11-13T22:07:33.983" v="2547" actId="2085"/>
          <ac:spMkLst>
            <pc:docMk/>
            <pc:sldMk cId="3907195360" sldId="2147469504"/>
            <ac:spMk id="21" creationId="{08EFCAEC-CB23-D563-99CB-2B3C57AEDAB5}"/>
          </ac:spMkLst>
        </pc:spChg>
        <pc:spChg chg="mod topLvl">
          <ac:chgData name="Maddy Montaquila (Leger)" userId="76098227-6d94-4434-a4a4-58c0a52000fd" providerId="ADAL" clId="{F18FFD0E-14F7-42B2-B059-C33149FD7602}" dt="2023-11-13T22:05:32.727" v="2522" actId="338"/>
          <ac:spMkLst>
            <pc:docMk/>
            <pc:sldMk cId="3907195360" sldId="2147469504"/>
            <ac:spMk id="25" creationId="{B0222EFC-8513-09DA-E626-3FEF307F9732}"/>
          </ac:spMkLst>
        </pc:spChg>
        <pc:spChg chg="mod topLvl">
          <ac:chgData name="Maddy Montaquila (Leger)" userId="76098227-6d94-4434-a4a4-58c0a52000fd" providerId="ADAL" clId="{F18FFD0E-14F7-42B2-B059-C33149FD7602}" dt="2023-11-13T22:05:32.727" v="2522" actId="338"/>
          <ac:spMkLst>
            <pc:docMk/>
            <pc:sldMk cId="3907195360" sldId="2147469504"/>
            <ac:spMk id="26" creationId="{7F9ECC88-643A-E785-6FE1-0B702FB548A0}"/>
          </ac:spMkLst>
        </pc:spChg>
        <pc:spChg chg="mod">
          <ac:chgData name="Maddy Montaquila (Leger)" userId="76098227-6d94-4434-a4a4-58c0a52000fd" providerId="ADAL" clId="{F18FFD0E-14F7-42B2-B059-C33149FD7602}" dt="2023-11-13T22:05:32.727" v="2522" actId="338"/>
          <ac:spMkLst>
            <pc:docMk/>
            <pc:sldMk cId="3907195360" sldId="2147469504"/>
            <ac:spMk id="30" creationId="{A403C970-BEEE-9659-7960-EADBC6CA7A8C}"/>
          </ac:spMkLst>
        </pc:spChg>
        <pc:spChg chg="mod">
          <ac:chgData name="Maddy Montaquila (Leger)" userId="76098227-6d94-4434-a4a4-58c0a52000fd" providerId="ADAL" clId="{F18FFD0E-14F7-42B2-B059-C33149FD7602}" dt="2023-11-13T22:05:32.727" v="2522" actId="338"/>
          <ac:spMkLst>
            <pc:docMk/>
            <pc:sldMk cId="3907195360" sldId="2147469504"/>
            <ac:spMk id="31" creationId="{89988AE4-352D-8C0B-4105-2707A7929C7C}"/>
          </ac:spMkLst>
        </pc:spChg>
        <pc:spChg chg="mod">
          <ac:chgData name="Maddy Montaquila (Leger)" userId="76098227-6d94-4434-a4a4-58c0a52000fd" providerId="ADAL" clId="{F18FFD0E-14F7-42B2-B059-C33149FD7602}" dt="2023-11-13T22:05:32.727" v="2522" actId="338"/>
          <ac:spMkLst>
            <pc:docMk/>
            <pc:sldMk cId="3907195360" sldId="2147469504"/>
            <ac:spMk id="32" creationId="{678EF8BB-6496-5589-F938-B2AEC0E61E59}"/>
          </ac:spMkLst>
        </pc:spChg>
        <pc:spChg chg="mod">
          <ac:chgData name="Maddy Montaquila (Leger)" userId="76098227-6d94-4434-a4a4-58c0a52000fd" providerId="ADAL" clId="{F18FFD0E-14F7-42B2-B059-C33149FD7602}" dt="2023-11-13T22:05:32.727" v="2522" actId="338"/>
          <ac:spMkLst>
            <pc:docMk/>
            <pc:sldMk cId="3907195360" sldId="2147469504"/>
            <ac:spMk id="35" creationId="{BF4C0F66-64E2-6C37-FDDD-0371046783AF}"/>
          </ac:spMkLst>
        </pc:spChg>
        <pc:spChg chg="mod">
          <ac:chgData name="Maddy Montaquila (Leger)" userId="76098227-6d94-4434-a4a4-58c0a52000fd" providerId="ADAL" clId="{F18FFD0E-14F7-42B2-B059-C33149FD7602}" dt="2023-11-13T22:05:32.727" v="2522" actId="338"/>
          <ac:spMkLst>
            <pc:docMk/>
            <pc:sldMk cId="3907195360" sldId="2147469504"/>
            <ac:spMk id="36" creationId="{2DD35640-3DC5-4146-DBBB-5F1F44D5587D}"/>
          </ac:spMkLst>
        </pc:spChg>
        <pc:spChg chg="mod">
          <ac:chgData name="Maddy Montaquila (Leger)" userId="76098227-6d94-4434-a4a4-58c0a52000fd" providerId="ADAL" clId="{F18FFD0E-14F7-42B2-B059-C33149FD7602}" dt="2023-11-13T22:05:32.727" v="2522" actId="338"/>
          <ac:spMkLst>
            <pc:docMk/>
            <pc:sldMk cId="3907195360" sldId="2147469504"/>
            <ac:spMk id="37" creationId="{A2A6A74C-FA3F-24E8-6EDC-DFA656AE21BB}"/>
          </ac:spMkLst>
        </pc:spChg>
        <pc:spChg chg="mod">
          <ac:chgData name="Maddy Montaquila (Leger)" userId="76098227-6d94-4434-a4a4-58c0a52000fd" providerId="ADAL" clId="{F18FFD0E-14F7-42B2-B059-C33149FD7602}" dt="2023-11-13T22:05:32.727" v="2522" actId="338"/>
          <ac:spMkLst>
            <pc:docMk/>
            <pc:sldMk cId="3907195360" sldId="2147469504"/>
            <ac:spMk id="38" creationId="{F8A0B2A0-1966-E2B2-7974-975885ECDDC9}"/>
          </ac:spMkLst>
        </pc:spChg>
        <pc:spChg chg="del mod topLvl">
          <ac:chgData name="Maddy Montaquila (Leger)" userId="76098227-6d94-4434-a4a4-58c0a52000fd" providerId="ADAL" clId="{F18FFD0E-14F7-42B2-B059-C33149FD7602}" dt="2023-11-13T22:05:43.654" v="2527" actId="478"/>
          <ac:spMkLst>
            <pc:docMk/>
            <pc:sldMk cId="3907195360" sldId="2147469504"/>
            <ac:spMk id="39" creationId="{4469F9A6-7465-2F8E-02A7-789567988F03}"/>
          </ac:spMkLst>
        </pc:spChg>
        <pc:spChg chg="mod">
          <ac:chgData name="Maddy Montaquila (Leger)" userId="76098227-6d94-4434-a4a4-58c0a52000fd" providerId="ADAL" clId="{F18FFD0E-14F7-42B2-B059-C33149FD7602}" dt="2023-11-13T22:05:32.727" v="2522" actId="338"/>
          <ac:spMkLst>
            <pc:docMk/>
            <pc:sldMk cId="3907195360" sldId="2147469504"/>
            <ac:spMk id="40" creationId="{B1B88538-BC5C-C47C-C3E1-B5BFCF301C83}"/>
          </ac:spMkLst>
        </pc:spChg>
        <pc:spChg chg="mod">
          <ac:chgData name="Maddy Montaquila (Leger)" userId="76098227-6d94-4434-a4a4-58c0a52000fd" providerId="ADAL" clId="{F18FFD0E-14F7-42B2-B059-C33149FD7602}" dt="2023-11-13T22:08:56.302" v="2564" actId="14100"/>
          <ac:spMkLst>
            <pc:docMk/>
            <pc:sldMk cId="3907195360" sldId="2147469504"/>
            <ac:spMk id="41" creationId="{43A49780-07F0-84C0-85A0-8FE49FEA2F18}"/>
          </ac:spMkLst>
        </pc:spChg>
        <pc:spChg chg="mod topLvl">
          <ac:chgData name="Maddy Montaquila (Leger)" userId="76098227-6d94-4434-a4a4-58c0a52000fd" providerId="ADAL" clId="{F18FFD0E-14F7-42B2-B059-C33149FD7602}" dt="2023-11-13T22:05:58.670" v="2529" actId="1076"/>
          <ac:spMkLst>
            <pc:docMk/>
            <pc:sldMk cId="3907195360" sldId="2147469504"/>
            <ac:spMk id="43" creationId="{FD4A7385-C857-E66D-336D-3E425E77A955}"/>
          </ac:spMkLst>
        </pc:spChg>
        <pc:spChg chg="mod">
          <ac:chgData name="Maddy Montaquila (Leger)" userId="76098227-6d94-4434-a4a4-58c0a52000fd" providerId="ADAL" clId="{F18FFD0E-14F7-42B2-B059-C33149FD7602}" dt="2023-11-13T22:07:53.653" v="2552" actId="404"/>
          <ac:spMkLst>
            <pc:docMk/>
            <pc:sldMk cId="3907195360" sldId="2147469504"/>
            <ac:spMk id="44" creationId="{DA8F651C-4B0B-94E5-D311-A6689C0A0366}"/>
          </ac:spMkLst>
        </pc:spChg>
        <pc:spChg chg="mod">
          <ac:chgData name="Maddy Montaquila (Leger)" userId="76098227-6d94-4434-a4a4-58c0a52000fd" providerId="ADAL" clId="{F18FFD0E-14F7-42B2-B059-C33149FD7602}" dt="2023-11-13T22:08:06.328" v="2553" actId="1076"/>
          <ac:spMkLst>
            <pc:docMk/>
            <pc:sldMk cId="3907195360" sldId="2147469504"/>
            <ac:spMk id="45" creationId="{5BAA2864-C03E-1BD2-A1ED-C3E06E22DBAE}"/>
          </ac:spMkLst>
        </pc:spChg>
        <pc:spChg chg="add mod">
          <ac:chgData name="Maddy Montaquila (Leger)" userId="76098227-6d94-4434-a4a4-58c0a52000fd" providerId="ADAL" clId="{F18FFD0E-14F7-42B2-B059-C33149FD7602}" dt="2023-11-13T22:09:19.057" v="2587" actId="20577"/>
          <ac:spMkLst>
            <pc:docMk/>
            <pc:sldMk cId="3907195360" sldId="2147469504"/>
            <ac:spMk id="46" creationId="{AC9A8988-51E0-C485-7422-9D0C8EA23261}"/>
          </ac:spMkLst>
        </pc:spChg>
        <pc:grpChg chg="mod">
          <ac:chgData name="Maddy Montaquila (Leger)" userId="76098227-6d94-4434-a4a4-58c0a52000fd" providerId="ADAL" clId="{F18FFD0E-14F7-42B2-B059-C33149FD7602}" dt="2023-11-13T22:05:32.727" v="2522" actId="338"/>
          <ac:grpSpMkLst>
            <pc:docMk/>
            <pc:sldMk cId="3907195360" sldId="2147469504"/>
            <ac:grpSpMk id="1" creationId="{00000000-0000-0000-0000-000000000000}"/>
          </ac:grpSpMkLst>
        </pc:grpChg>
        <pc:grpChg chg="del mod">
          <ac:chgData name="Maddy Montaquila (Leger)" userId="76098227-6d94-4434-a4a4-58c0a52000fd" providerId="ADAL" clId="{F18FFD0E-14F7-42B2-B059-C33149FD7602}" dt="2023-11-13T22:05:37.518" v="2524" actId="165"/>
          <ac:grpSpMkLst>
            <pc:docMk/>
            <pc:sldMk cId="3907195360" sldId="2147469504"/>
            <ac:grpSpMk id="3" creationId="{592597AC-30B2-5834-9657-CC31B1D03C56}"/>
          </ac:grpSpMkLst>
        </pc:grpChg>
        <pc:grpChg chg="mod">
          <ac:chgData name="Maddy Montaquila (Leger)" userId="76098227-6d94-4434-a4a4-58c0a52000fd" providerId="ADAL" clId="{F18FFD0E-14F7-42B2-B059-C33149FD7602}" dt="2023-11-13T22:05:32.727" v="2522" actId="338"/>
          <ac:grpSpMkLst>
            <pc:docMk/>
            <pc:sldMk cId="3907195360" sldId="2147469504"/>
            <ac:grpSpMk id="10" creationId="{5E185C75-898F-CB2A-0EDF-DF3E5C8A35B4}"/>
          </ac:grpSpMkLst>
        </pc:grpChg>
        <pc:grpChg chg="mod">
          <ac:chgData name="Maddy Montaquila (Leger)" userId="76098227-6d94-4434-a4a4-58c0a52000fd" providerId="ADAL" clId="{F18FFD0E-14F7-42B2-B059-C33149FD7602}" dt="2023-11-13T22:05:32.727" v="2522" actId="338"/>
          <ac:grpSpMkLst>
            <pc:docMk/>
            <pc:sldMk cId="3907195360" sldId="2147469504"/>
            <ac:grpSpMk id="11" creationId="{1019D56B-527D-7A16-8273-D12448EB9E2C}"/>
          </ac:grpSpMkLst>
        </pc:grpChg>
        <pc:grpChg chg="mod">
          <ac:chgData name="Maddy Montaquila (Leger)" userId="76098227-6d94-4434-a4a4-58c0a52000fd" providerId="ADAL" clId="{F18FFD0E-14F7-42B2-B059-C33149FD7602}" dt="2023-11-13T22:05:32.727" v="2522" actId="338"/>
          <ac:grpSpMkLst>
            <pc:docMk/>
            <pc:sldMk cId="3907195360" sldId="2147469504"/>
            <ac:grpSpMk id="12" creationId="{582F32C8-D1E7-8B7F-D630-0E693FB41A66}"/>
          </ac:grpSpMkLst>
        </pc:grpChg>
        <pc:grpChg chg="mod">
          <ac:chgData name="Maddy Montaquila (Leger)" userId="76098227-6d94-4434-a4a4-58c0a52000fd" providerId="ADAL" clId="{F18FFD0E-14F7-42B2-B059-C33149FD7602}" dt="2023-11-13T22:05:32.727" v="2522" actId="338"/>
          <ac:grpSpMkLst>
            <pc:docMk/>
            <pc:sldMk cId="3907195360" sldId="2147469504"/>
            <ac:grpSpMk id="13" creationId="{07EBBBB9-1663-CC59-F667-2A70D95CBC73}"/>
          </ac:grpSpMkLst>
        </pc:grpChg>
        <pc:grpChg chg="del mod">
          <ac:chgData name="Maddy Montaquila (Leger)" userId="76098227-6d94-4434-a4a4-58c0a52000fd" providerId="ADAL" clId="{F18FFD0E-14F7-42B2-B059-C33149FD7602}" dt="2023-11-13T22:05:15.442" v="2517" actId="165"/>
          <ac:grpSpMkLst>
            <pc:docMk/>
            <pc:sldMk cId="3907195360" sldId="2147469504"/>
            <ac:grpSpMk id="22" creationId="{30DD09F8-1063-BA0B-482B-90BA83A721CC}"/>
          </ac:grpSpMkLst>
        </pc:grpChg>
        <pc:grpChg chg="mod topLvl">
          <ac:chgData name="Maddy Montaquila (Leger)" userId="76098227-6d94-4434-a4a4-58c0a52000fd" providerId="ADAL" clId="{F18FFD0E-14F7-42B2-B059-C33149FD7602}" dt="2023-11-13T22:05:32.727" v="2522" actId="338"/>
          <ac:grpSpMkLst>
            <pc:docMk/>
            <pc:sldMk cId="3907195360" sldId="2147469504"/>
            <ac:grpSpMk id="23" creationId="{E79C76E7-9468-F2DF-0A03-EAC27D49D81B}"/>
          </ac:grpSpMkLst>
        </pc:grpChg>
        <pc:grpChg chg="mod topLvl">
          <ac:chgData name="Maddy Montaquila (Leger)" userId="76098227-6d94-4434-a4a4-58c0a52000fd" providerId="ADAL" clId="{F18FFD0E-14F7-42B2-B059-C33149FD7602}" dt="2023-11-13T22:05:32.727" v="2522" actId="338"/>
          <ac:grpSpMkLst>
            <pc:docMk/>
            <pc:sldMk cId="3907195360" sldId="2147469504"/>
            <ac:grpSpMk id="24" creationId="{6C6C55AB-29FD-2AAE-9B69-C62A9E0AEF91}"/>
          </ac:grpSpMkLst>
        </pc:grpChg>
        <pc:grpChg chg="del mod topLvl">
          <ac:chgData name="Maddy Montaquila (Leger)" userId="76098227-6d94-4434-a4a4-58c0a52000fd" providerId="ADAL" clId="{F18FFD0E-14F7-42B2-B059-C33149FD7602}" dt="2023-11-13T22:05:24.836" v="2521" actId="165"/>
          <ac:grpSpMkLst>
            <pc:docMk/>
            <pc:sldMk cId="3907195360" sldId="2147469504"/>
            <ac:grpSpMk id="27" creationId="{F9DC1431-EE99-3D80-AFF2-4A1A275D32C2}"/>
          </ac:grpSpMkLst>
        </pc:grpChg>
        <pc:grpChg chg="mod">
          <ac:chgData name="Maddy Montaquila (Leger)" userId="76098227-6d94-4434-a4a4-58c0a52000fd" providerId="ADAL" clId="{F18FFD0E-14F7-42B2-B059-C33149FD7602}" dt="2023-11-13T22:05:32.727" v="2522" actId="338"/>
          <ac:grpSpMkLst>
            <pc:docMk/>
            <pc:sldMk cId="3907195360" sldId="2147469504"/>
            <ac:grpSpMk id="33" creationId="{B8DBFC72-1C81-D0E9-8FA5-471A854C8708}"/>
          </ac:grpSpMkLst>
        </pc:grpChg>
        <pc:picChg chg="del mod topLvl">
          <ac:chgData name="Maddy Montaquila (Leger)" userId="76098227-6d94-4434-a4a4-58c0a52000fd" providerId="ADAL" clId="{F18FFD0E-14F7-42B2-B059-C33149FD7602}" dt="2023-11-13T22:05:32.727" v="2522" actId="338"/>
          <ac:picMkLst>
            <pc:docMk/>
            <pc:sldMk cId="3907195360" sldId="2147469504"/>
            <ac:picMk id="28" creationId="{EAED96FD-8E8B-7250-2179-A34EA5555842}"/>
          </ac:picMkLst>
        </pc:picChg>
        <pc:picChg chg="mod topLvl">
          <ac:chgData name="Maddy Montaquila (Leger)" userId="76098227-6d94-4434-a4a4-58c0a52000fd" providerId="ADAL" clId="{F18FFD0E-14F7-42B2-B059-C33149FD7602}" dt="2023-11-13T22:05:32.727" v="2522" actId="338"/>
          <ac:picMkLst>
            <pc:docMk/>
            <pc:sldMk cId="3907195360" sldId="2147469504"/>
            <ac:picMk id="29" creationId="{E20D6AEC-29A2-31F6-CA93-0CAA992D6892}"/>
          </ac:picMkLst>
        </pc:picChg>
        <pc:picChg chg="mod">
          <ac:chgData name="Maddy Montaquila (Leger)" userId="76098227-6d94-4434-a4a4-58c0a52000fd" providerId="ADAL" clId="{F18FFD0E-14F7-42B2-B059-C33149FD7602}" dt="2023-11-13T22:05:32.727" v="2522" actId="338"/>
          <ac:picMkLst>
            <pc:docMk/>
            <pc:sldMk cId="3907195360" sldId="2147469504"/>
            <ac:picMk id="34" creationId="{9A7307BC-FFA8-2EBD-278D-6801562D2348}"/>
          </ac:picMkLst>
        </pc:picChg>
        <pc:cxnChg chg="mod">
          <ac:chgData name="Maddy Montaquila (Leger)" userId="76098227-6d94-4434-a4a4-58c0a52000fd" providerId="ADAL" clId="{F18FFD0E-14F7-42B2-B059-C33149FD7602}" dt="2023-11-13T22:07:24.773" v="2545" actId="208"/>
          <ac:cxnSpMkLst>
            <pc:docMk/>
            <pc:sldMk cId="3907195360" sldId="2147469504"/>
            <ac:cxnSpMk id="14" creationId="{76C1943B-2871-CF6B-465F-BDDE0FE5716B}"/>
          </ac:cxnSpMkLst>
        </pc:cxnChg>
        <pc:cxnChg chg="mod">
          <ac:chgData name="Maddy Montaquila (Leger)" userId="76098227-6d94-4434-a4a4-58c0a52000fd" providerId="ADAL" clId="{F18FFD0E-14F7-42B2-B059-C33149FD7602}" dt="2023-11-13T22:07:24.773" v="2545" actId="208"/>
          <ac:cxnSpMkLst>
            <pc:docMk/>
            <pc:sldMk cId="3907195360" sldId="2147469504"/>
            <ac:cxnSpMk id="16" creationId="{42F42524-84DA-1EBE-5F69-D3994659629B}"/>
          </ac:cxnSpMkLst>
        </pc:cxnChg>
        <pc:cxnChg chg="mod">
          <ac:chgData name="Maddy Montaquila (Leger)" userId="76098227-6d94-4434-a4a4-58c0a52000fd" providerId="ADAL" clId="{F18FFD0E-14F7-42B2-B059-C33149FD7602}" dt="2023-11-13T22:07:24.773" v="2545" actId="208"/>
          <ac:cxnSpMkLst>
            <pc:docMk/>
            <pc:sldMk cId="3907195360" sldId="2147469504"/>
            <ac:cxnSpMk id="18" creationId="{8C9D4F69-9EB3-AEC8-EC28-B49E24842DE4}"/>
          </ac:cxnSpMkLst>
        </pc:cxnChg>
        <pc:cxnChg chg="mod">
          <ac:chgData name="Maddy Montaquila (Leger)" userId="76098227-6d94-4434-a4a4-58c0a52000fd" providerId="ADAL" clId="{F18FFD0E-14F7-42B2-B059-C33149FD7602}" dt="2023-11-13T22:07:24.773" v="2545" actId="208"/>
          <ac:cxnSpMkLst>
            <pc:docMk/>
            <pc:sldMk cId="3907195360" sldId="2147469504"/>
            <ac:cxnSpMk id="20" creationId="{7352295D-488E-0104-F155-09EFC36148BD}"/>
          </ac:cxnSpMkLst>
        </pc:cxnChg>
        <pc:cxnChg chg="mod">
          <ac:chgData name="Maddy Montaquila (Leger)" userId="76098227-6d94-4434-a4a4-58c0a52000fd" providerId="ADAL" clId="{F18FFD0E-14F7-42B2-B059-C33149FD7602}" dt="2023-11-13T22:06:54.416" v="2541" actId="1076"/>
          <ac:cxnSpMkLst>
            <pc:docMk/>
            <pc:sldMk cId="3907195360" sldId="2147469504"/>
            <ac:cxnSpMk id="42" creationId="{FFA22CF7-0CDC-399B-1B3C-CE1BC02112AA}"/>
          </ac:cxnSpMkLst>
        </pc:cxnChg>
      </pc:sldChg>
      <pc:sldChg chg="modSp add mod">
        <pc:chgData name="Maddy Montaquila (Leger)" userId="76098227-6d94-4434-a4a4-58c0a52000fd" providerId="ADAL" clId="{F18FFD0E-14F7-42B2-B059-C33149FD7602}" dt="2023-11-13T22:40:35.915" v="3177" actId="20577"/>
        <pc:sldMkLst>
          <pc:docMk/>
          <pc:sldMk cId="3551868542" sldId="2147469947"/>
        </pc:sldMkLst>
        <pc:spChg chg="mod">
          <ac:chgData name="Maddy Montaquila (Leger)" userId="76098227-6d94-4434-a4a4-58c0a52000fd" providerId="ADAL" clId="{F18FFD0E-14F7-42B2-B059-C33149FD7602}" dt="2023-11-13T22:40:08.864" v="3167" actId="403"/>
          <ac:spMkLst>
            <pc:docMk/>
            <pc:sldMk cId="3551868542" sldId="2147469947"/>
            <ac:spMk id="18" creationId="{AF96BC96-659F-3D44-8237-FA7B829AA59A}"/>
          </ac:spMkLst>
        </pc:spChg>
        <pc:spChg chg="mod">
          <ac:chgData name="Maddy Montaquila (Leger)" userId="76098227-6d94-4434-a4a4-58c0a52000fd" providerId="ADAL" clId="{F18FFD0E-14F7-42B2-B059-C33149FD7602}" dt="2023-11-13T22:40:12.549" v="3169" actId="403"/>
          <ac:spMkLst>
            <pc:docMk/>
            <pc:sldMk cId="3551868542" sldId="2147469947"/>
            <ac:spMk id="26" creationId="{4A4FC965-CEA8-F37A-F42E-0EFE3B6F0018}"/>
          </ac:spMkLst>
        </pc:spChg>
        <pc:spChg chg="mod">
          <ac:chgData name="Maddy Montaquila (Leger)" userId="76098227-6d94-4434-a4a4-58c0a52000fd" providerId="ADAL" clId="{F18FFD0E-14F7-42B2-B059-C33149FD7602}" dt="2023-11-13T22:40:35.915" v="3177" actId="20577"/>
          <ac:spMkLst>
            <pc:docMk/>
            <pc:sldMk cId="3551868542" sldId="2147469947"/>
            <ac:spMk id="27" creationId="{FE6B66DB-CA47-8DA0-5274-2DE54BFA7085}"/>
          </ac:spMkLst>
        </pc:spChg>
      </pc:sldChg>
      <pc:sldChg chg="modSp add del mod modTransition">
        <pc:chgData name="Maddy Montaquila (Leger)" userId="76098227-6d94-4434-a4a4-58c0a52000fd" providerId="ADAL" clId="{F18FFD0E-14F7-42B2-B059-C33149FD7602}" dt="2023-11-12T16:38:25.736" v="8" actId="47"/>
        <pc:sldMkLst>
          <pc:docMk/>
          <pc:sldMk cId="2547891544" sldId="2147478875"/>
        </pc:sldMkLst>
        <pc:spChg chg="mod">
          <ac:chgData name="Maddy Montaquila (Leger)" userId="76098227-6d94-4434-a4a4-58c0a52000fd" providerId="ADAL" clId="{F18FFD0E-14F7-42B2-B059-C33149FD7602}" dt="2023-11-12T16:37:25.098" v="2" actId="27636"/>
          <ac:spMkLst>
            <pc:docMk/>
            <pc:sldMk cId="2547891544" sldId="2147478875"/>
            <ac:spMk id="35" creationId="{2124BEB1-8A62-ECBF-27D3-A8FB60ECC3FD}"/>
          </ac:spMkLst>
        </pc:spChg>
      </pc:sldChg>
      <pc:sldChg chg="modSp add mod modTransition modNotesTx">
        <pc:chgData name="Maddy Montaquila (Leger)" userId="76098227-6d94-4434-a4a4-58c0a52000fd" providerId="ADAL" clId="{F18FFD0E-14F7-42B2-B059-C33149FD7602}" dt="2023-11-13T21:58:36.112" v="2496" actId="20577"/>
        <pc:sldMkLst>
          <pc:docMk/>
          <pc:sldMk cId="247645789" sldId="2147478934"/>
        </pc:sldMkLst>
        <pc:spChg chg="mod">
          <ac:chgData name="Maddy Montaquila (Leger)" userId="76098227-6d94-4434-a4a4-58c0a52000fd" providerId="ADAL" clId="{F18FFD0E-14F7-42B2-B059-C33149FD7602}" dt="2023-11-13T21:51:09.313" v="2235" actId="207"/>
          <ac:spMkLst>
            <pc:docMk/>
            <pc:sldMk cId="247645789" sldId="2147478934"/>
            <ac:spMk id="6" creationId="{4B17FBC4-F1F5-A3BA-A3A7-E8BBDB1F9345}"/>
          </ac:spMkLst>
        </pc:spChg>
        <pc:spChg chg="mod">
          <ac:chgData name="Maddy Montaquila (Leger)" userId="76098227-6d94-4434-a4a4-58c0a52000fd" providerId="ADAL" clId="{F18FFD0E-14F7-42B2-B059-C33149FD7602}" dt="2023-11-13T21:51:09.313" v="2235" actId="207"/>
          <ac:spMkLst>
            <pc:docMk/>
            <pc:sldMk cId="247645789" sldId="2147478934"/>
            <ac:spMk id="8" creationId="{60720CBF-9192-7563-D8F6-7483203CE283}"/>
          </ac:spMkLst>
        </pc:spChg>
        <pc:spChg chg="mod">
          <ac:chgData name="Maddy Montaquila (Leger)" userId="76098227-6d94-4434-a4a4-58c0a52000fd" providerId="ADAL" clId="{F18FFD0E-14F7-42B2-B059-C33149FD7602}" dt="2023-11-13T21:51:09.313" v="2235" actId="207"/>
          <ac:spMkLst>
            <pc:docMk/>
            <pc:sldMk cId="247645789" sldId="2147478934"/>
            <ac:spMk id="10" creationId="{AE9EF05D-E653-39B0-80C7-8FAE37C73C14}"/>
          </ac:spMkLst>
        </pc:spChg>
        <pc:spChg chg="mod">
          <ac:chgData name="Maddy Montaquila (Leger)" userId="76098227-6d94-4434-a4a4-58c0a52000fd" providerId="ADAL" clId="{F18FFD0E-14F7-42B2-B059-C33149FD7602}" dt="2023-11-13T21:50:35.613" v="2233" actId="207"/>
          <ac:spMkLst>
            <pc:docMk/>
            <pc:sldMk cId="247645789" sldId="2147478934"/>
            <ac:spMk id="13" creationId="{0DE4EEB7-E8DF-39BF-A0A4-DD63BCB6685A}"/>
          </ac:spMkLst>
        </pc:spChg>
        <pc:spChg chg="mod">
          <ac:chgData name="Maddy Montaquila (Leger)" userId="76098227-6d94-4434-a4a4-58c0a52000fd" providerId="ADAL" clId="{F18FFD0E-14F7-42B2-B059-C33149FD7602}" dt="2023-11-13T21:50:43.218" v="2234" actId="207"/>
          <ac:spMkLst>
            <pc:docMk/>
            <pc:sldMk cId="247645789" sldId="2147478934"/>
            <ac:spMk id="28" creationId="{F95B8D94-91E4-328B-86FE-470D567F6EE4}"/>
          </ac:spMkLst>
        </pc:spChg>
        <pc:spChg chg="mod">
          <ac:chgData name="Maddy Montaquila (Leger)" userId="76098227-6d94-4434-a4a4-58c0a52000fd" providerId="ADAL" clId="{F18FFD0E-14F7-42B2-B059-C33149FD7602}" dt="2023-11-13T21:51:41.041" v="2236" actId="207"/>
          <ac:spMkLst>
            <pc:docMk/>
            <pc:sldMk cId="247645789" sldId="2147478934"/>
            <ac:spMk id="34" creationId="{1C1E6641-1CEF-DD58-EB65-D3FC57EBB4AD}"/>
          </ac:spMkLst>
        </pc:spChg>
        <pc:spChg chg="mod">
          <ac:chgData name="Maddy Montaquila (Leger)" userId="76098227-6d94-4434-a4a4-58c0a52000fd" providerId="ADAL" clId="{F18FFD0E-14F7-42B2-B059-C33149FD7602}" dt="2023-11-13T21:51:41.041" v="2236" actId="207"/>
          <ac:spMkLst>
            <pc:docMk/>
            <pc:sldMk cId="247645789" sldId="2147478934"/>
            <ac:spMk id="35" creationId="{B8684175-1BA0-8D60-728D-30DE2081F3DF}"/>
          </ac:spMkLst>
        </pc:spChg>
        <pc:spChg chg="mod">
          <ac:chgData name="Maddy Montaquila (Leger)" userId="76098227-6d94-4434-a4a4-58c0a52000fd" providerId="ADAL" clId="{F18FFD0E-14F7-42B2-B059-C33149FD7602}" dt="2023-11-13T21:51:41.041" v="2236" actId="207"/>
          <ac:spMkLst>
            <pc:docMk/>
            <pc:sldMk cId="247645789" sldId="2147478934"/>
            <ac:spMk id="37" creationId="{E12689EB-6D1C-B7E8-6AEE-E67A8E6FA25B}"/>
          </ac:spMkLst>
        </pc:spChg>
        <pc:spChg chg="mod">
          <ac:chgData name="Maddy Montaquila (Leger)" userId="76098227-6d94-4434-a4a4-58c0a52000fd" providerId="ADAL" clId="{F18FFD0E-14F7-42B2-B059-C33149FD7602}" dt="2023-11-13T21:48:41.026" v="2199" actId="207"/>
          <ac:spMkLst>
            <pc:docMk/>
            <pc:sldMk cId="247645789" sldId="2147478934"/>
            <ac:spMk id="61" creationId="{EF2A6C67-7838-AC67-CA40-849F57ECF109}"/>
          </ac:spMkLst>
        </pc:spChg>
        <pc:spChg chg="mod">
          <ac:chgData name="Maddy Montaquila (Leger)" userId="76098227-6d94-4434-a4a4-58c0a52000fd" providerId="ADAL" clId="{F18FFD0E-14F7-42B2-B059-C33149FD7602}" dt="2023-11-13T21:48:39.095" v="2198" actId="207"/>
          <ac:spMkLst>
            <pc:docMk/>
            <pc:sldMk cId="247645789" sldId="2147478934"/>
            <ac:spMk id="62" creationId="{25D394E9-CE23-B799-5BC3-DA8E96CFA4F0}"/>
          </ac:spMkLst>
        </pc:spChg>
        <pc:picChg chg="mod">
          <ac:chgData name="Maddy Montaquila (Leger)" userId="76098227-6d94-4434-a4a4-58c0a52000fd" providerId="ADAL" clId="{F18FFD0E-14F7-42B2-B059-C33149FD7602}" dt="2023-11-13T21:48:19.276" v="2196" actId="207"/>
          <ac:picMkLst>
            <pc:docMk/>
            <pc:sldMk cId="247645789" sldId="2147478934"/>
            <ac:picMk id="58" creationId="{25B45E5A-01DC-9446-35E3-2D894969A8BD}"/>
          </ac:picMkLst>
        </pc:picChg>
      </pc:sldChg>
      <pc:sldChg chg="add modNotesTx">
        <pc:chgData name="Maddy Montaquila (Leger)" userId="76098227-6d94-4434-a4a4-58c0a52000fd" providerId="ADAL" clId="{F18FFD0E-14F7-42B2-B059-C33149FD7602}" dt="2023-11-13T21:25:36.247" v="1497" actId="20577"/>
        <pc:sldMkLst>
          <pc:docMk/>
          <pc:sldMk cId="1906789762" sldId="2147478941"/>
        </pc:sldMkLst>
      </pc:sldChg>
      <pc:sldChg chg="modSp add del mod">
        <pc:chgData name="Maddy Montaquila (Leger)" userId="76098227-6d94-4434-a4a4-58c0a52000fd" providerId="ADAL" clId="{F18FFD0E-14F7-42B2-B059-C33149FD7602}" dt="2023-11-12T16:38:02.184" v="4" actId="47"/>
        <pc:sldMkLst>
          <pc:docMk/>
          <pc:sldMk cId="827295334" sldId="2147478945"/>
        </pc:sldMkLst>
        <pc:spChg chg="mod">
          <ac:chgData name="Maddy Montaquila (Leger)" userId="76098227-6d94-4434-a4a4-58c0a52000fd" providerId="ADAL" clId="{F18FFD0E-14F7-42B2-B059-C33149FD7602}" dt="2023-11-12T16:37:25.085" v="1" actId="27636"/>
          <ac:spMkLst>
            <pc:docMk/>
            <pc:sldMk cId="827295334" sldId="2147478945"/>
            <ac:spMk id="13" creationId="{2495DEC0-CCFB-80ED-4C0F-61A0832B9290}"/>
          </ac:spMkLst>
        </pc:spChg>
      </pc:sldChg>
      <pc:sldChg chg="modSp add mod modTransition">
        <pc:chgData name="Maddy Montaquila (Leger)" userId="76098227-6d94-4434-a4a4-58c0a52000fd" providerId="ADAL" clId="{F18FFD0E-14F7-42B2-B059-C33149FD7602}" dt="2023-11-13T23:59:24.928" v="4330" actId="207"/>
        <pc:sldMkLst>
          <pc:docMk/>
          <pc:sldMk cId="2234462739" sldId="2147479554"/>
        </pc:sldMkLst>
        <pc:spChg chg="mod">
          <ac:chgData name="Maddy Montaquila (Leger)" userId="76098227-6d94-4434-a4a4-58c0a52000fd" providerId="ADAL" clId="{F18FFD0E-14F7-42B2-B059-C33149FD7602}" dt="2023-11-13T23:59:09.997" v="4326" actId="27636"/>
          <ac:spMkLst>
            <pc:docMk/>
            <pc:sldMk cId="2234462739" sldId="2147479554"/>
            <ac:spMk id="2" creationId="{21EC9871-1333-4982-824E-3FBFF76DBDDD}"/>
          </ac:spMkLst>
        </pc:spChg>
        <pc:spChg chg="mod">
          <ac:chgData name="Maddy Montaquila (Leger)" userId="76098227-6d94-4434-a4a4-58c0a52000fd" providerId="ADAL" clId="{F18FFD0E-14F7-42B2-B059-C33149FD7602}" dt="2023-11-13T23:59:24.928" v="4330" actId="207"/>
          <ac:spMkLst>
            <pc:docMk/>
            <pc:sldMk cId="2234462739" sldId="2147479554"/>
            <ac:spMk id="7" creationId="{28786E09-77F6-4A7D-9526-E4759C08CB51}"/>
          </ac:spMkLst>
        </pc:spChg>
      </pc:sldChg>
      <pc:sldChg chg="addSp delSp modSp add del mod delAnim modNotesTx">
        <pc:chgData name="Maddy Montaquila (Leger)" userId="76098227-6d94-4434-a4a4-58c0a52000fd" providerId="ADAL" clId="{F18FFD0E-14F7-42B2-B059-C33149FD7602}" dt="2023-11-13T22:32:32.435" v="3157" actId="1076"/>
        <pc:sldMkLst>
          <pc:docMk/>
          <pc:sldMk cId="1150687211" sldId="2147479560"/>
        </pc:sldMkLst>
        <pc:picChg chg="del">
          <ac:chgData name="Maddy Montaquila (Leger)" userId="76098227-6d94-4434-a4a4-58c0a52000fd" providerId="ADAL" clId="{F18FFD0E-14F7-42B2-B059-C33149FD7602}" dt="2023-11-13T22:31:31.485" v="3151" actId="478"/>
          <ac:picMkLst>
            <pc:docMk/>
            <pc:sldMk cId="1150687211" sldId="2147479560"/>
            <ac:picMk id="23" creationId="{AEEA49C1-EF84-56AD-4C25-59E3B20AEF89}"/>
          </ac:picMkLst>
        </pc:picChg>
        <pc:picChg chg="add mod">
          <ac:chgData name="Maddy Montaquila (Leger)" userId="76098227-6d94-4434-a4a4-58c0a52000fd" providerId="ADAL" clId="{F18FFD0E-14F7-42B2-B059-C33149FD7602}" dt="2023-11-13T22:32:32.435" v="3157" actId="1076"/>
          <ac:picMkLst>
            <pc:docMk/>
            <pc:sldMk cId="1150687211" sldId="2147479560"/>
            <ac:picMk id="2050" creationId="{64FF893C-82BC-B40B-2CE0-67A08CF6456B}"/>
          </ac:picMkLst>
        </pc:picChg>
      </pc:sldChg>
      <pc:sldChg chg="add del">
        <pc:chgData name="Maddy Montaquila (Leger)" userId="76098227-6d94-4434-a4a4-58c0a52000fd" providerId="ADAL" clId="{F18FFD0E-14F7-42B2-B059-C33149FD7602}" dt="2023-11-13T18:06:04.228" v="329" actId="47"/>
        <pc:sldMkLst>
          <pc:docMk/>
          <pc:sldMk cId="3371350292" sldId="2147479561"/>
        </pc:sldMkLst>
      </pc:sldChg>
      <pc:sldChg chg="add del">
        <pc:chgData name="Maddy Montaquila (Leger)" userId="76098227-6d94-4434-a4a4-58c0a52000fd" providerId="ADAL" clId="{F18FFD0E-14F7-42B2-B059-C33149FD7602}" dt="2023-11-13T18:06:04.963" v="330" actId="47"/>
        <pc:sldMkLst>
          <pc:docMk/>
          <pc:sldMk cId="1148865526" sldId="2147479562"/>
        </pc:sldMkLst>
      </pc:sldChg>
      <pc:sldChg chg="add del mod modShow">
        <pc:chgData name="Maddy Montaquila (Leger)" userId="76098227-6d94-4434-a4a4-58c0a52000fd" providerId="ADAL" clId="{F18FFD0E-14F7-42B2-B059-C33149FD7602}" dt="2023-11-13T18:06:06.866" v="331" actId="47"/>
        <pc:sldMkLst>
          <pc:docMk/>
          <pc:sldMk cId="3552744438" sldId="2147479563"/>
        </pc:sldMkLst>
      </pc:sldChg>
      <pc:sldChg chg="add del">
        <pc:chgData name="Maddy Montaquila (Leger)" userId="76098227-6d94-4434-a4a4-58c0a52000fd" providerId="ADAL" clId="{F18FFD0E-14F7-42B2-B059-C33149FD7602}" dt="2023-11-13T18:06:08.298" v="332" actId="47"/>
        <pc:sldMkLst>
          <pc:docMk/>
          <pc:sldMk cId="66769810" sldId="2147479564"/>
        </pc:sldMkLst>
      </pc:sldChg>
      <pc:sldChg chg="modSp new mod">
        <pc:chgData name="Maddy Montaquila (Leger)" userId="76098227-6d94-4434-a4a4-58c0a52000fd" providerId="ADAL" clId="{F18FFD0E-14F7-42B2-B059-C33149FD7602}" dt="2023-11-13T22:16:22.347" v="3150" actId="403"/>
        <pc:sldMkLst>
          <pc:docMk/>
          <pc:sldMk cId="3141039990" sldId="2147479565"/>
        </pc:sldMkLst>
        <pc:spChg chg="mod">
          <ac:chgData name="Maddy Montaquila (Leger)" userId="76098227-6d94-4434-a4a4-58c0a52000fd" providerId="ADAL" clId="{F18FFD0E-14F7-42B2-B059-C33149FD7602}" dt="2023-11-12T16:39:53.406" v="51" actId="20577"/>
          <ac:spMkLst>
            <pc:docMk/>
            <pc:sldMk cId="3141039990" sldId="2147479565"/>
            <ac:spMk id="2" creationId="{7BCDD3E1-9BD6-8C8A-C78E-14B89C67D44D}"/>
          </ac:spMkLst>
        </pc:spChg>
        <pc:spChg chg="mod">
          <ac:chgData name="Maddy Montaquila (Leger)" userId="76098227-6d94-4434-a4a4-58c0a52000fd" providerId="ADAL" clId="{F18FFD0E-14F7-42B2-B059-C33149FD7602}" dt="2023-11-13T22:16:22.347" v="3150" actId="403"/>
          <ac:spMkLst>
            <pc:docMk/>
            <pc:sldMk cId="3141039990" sldId="2147479565"/>
            <ac:spMk id="3" creationId="{C59DD64E-583D-11D0-99BA-92A88FAE17EF}"/>
          </ac:spMkLst>
        </pc:spChg>
      </pc:sldChg>
      <pc:sldChg chg="addSp delSp modSp add mod modTransition modClrScheme chgLayout">
        <pc:chgData name="Maddy Montaquila (Leger)" userId="76098227-6d94-4434-a4a4-58c0a52000fd" providerId="ADAL" clId="{F18FFD0E-14F7-42B2-B059-C33149FD7602}" dt="2023-11-13T21:45:52.024" v="2177" actId="1076"/>
        <pc:sldMkLst>
          <pc:docMk/>
          <pc:sldMk cId="372703058" sldId="2147479576"/>
        </pc:sldMkLst>
        <pc:spChg chg="add del mod ord">
          <ac:chgData name="Maddy Montaquila (Leger)" userId="76098227-6d94-4434-a4a4-58c0a52000fd" providerId="ADAL" clId="{F18FFD0E-14F7-42B2-B059-C33149FD7602}" dt="2023-11-13T21:33:25.630" v="1507" actId="700"/>
          <ac:spMkLst>
            <pc:docMk/>
            <pc:sldMk cId="372703058" sldId="2147479576"/>
            <ac:spMk id="2" creationId="{7DC8CC02-CCCE-E9AD-34D5-5A806F86531E}"/>
          </ac:spMkLst>
        </pc:spChg>
        <pc:spChg chg="add del mod">
          <ac:chgData name="Maddy Montaquila (Leger)" userId="76098227-6d94-4434-a4a4-58c0a52000fd" providerId="ADAL" clId="{F18FFD0E-14F7-42B2-B059-C33149FD7602}" dt="2023-11-13T21:34:11.147" v="1519" actId="207"/>
          <ac:spMkLst>
            <pc:docMk/>
            <pc:sldMk cId="372703058" sldId="2147479576"/>
            <ac:spMk id="3" creationId="{2CE2EE84-E32D-5280-3026-8B60EF0BEE24}"/>
          </ac:spMkLst>
        </pc:spChg>
        <pc:spChg chg="mod ord">
          <ac:chgData name="Maddy Montaquila (Leger)" userId="76098227-6d94-4434-a4a4-58c0a52000fd" providerId="ADAL" clId="{F18FFD0E-14F7-42B2-B059-C33149FD7602}" dt="2023-11-13T21:33:25.630" v="1507" actId="700"/>
          <ac:spMkLst>
            <pc:docMk/>
            <pc:sldMk cId="372703058" sldId="2147479576"/>
            <ac:spMk id="4" creationId="{2564A406-E816-8F6C-55AE-66B0705A8D8F}"/>
          </ac:spMkLst>
        </pc:spChg>
        <pc:spChg chg="add del mod">
          <ac:chgData name="Maddy Montaquila (Leger)" userId="76098227-6d94-4434-a4a4-58c0a52000fd" providerId="ADAL" clId="{F18FFD0E-14F7-42B2-B059-C33149FD7602}" dt="2023-11-13T21:33:24.746" v="1505"/>
          <ac:spMkLst>
            <pc:docMk/>
            <pc:sldMk cId="372703058" sldId="2147479576"/>
            <ac:spMk id="5" creationId="{39394236-5180-236C-EDF7-03C18BA4D392}"/>
          </ac:spMkLst>
        </pc:spChg>
        <pc:picChg chg="mod">
          <ac:chgData name="Maddy Montaquila (Leger)" userId="76098227-6d94-4434-a4a4-58c0a52000fd" providerId="ADAL" clId="{F18FFD0E-14F7-42B2-B059-C33149FD7602}" dt="2023-11-13T21:45:52.024" v="2177" actId="1076"/>
          <ac:picMkLst>
            <pc:docMk/>
            <pc:sldMk cId="372703058" sldId="2147479576"/>
            <ac:picMk id="1026" creationId="{7EFE0ED1-C314-D049-F991-059A71522AEA}"/>
          </ac:picMkLst>
        </pc:picChg>
      </pc:sldChg>
      <pc:sldChg chg="addSp delSp modSp add mod modClrScheme modAnim delCm chgLayout">
        <pc:chgData name="Maddy Montaquila (Leger)" userId="76098227-6d94-4434-a4a4-58c0a52000fd" providerId="ADAL" clId="{F18FFD0E-14F7-42B2-B059-C33149FD7602}" dt="2023-11-13T21:36:13.923" v="1773"/>
        <pc:sldMkLst>
          <pc:docMk/>
          <pc:sldMk cId="1463581869" sldId="2147479586"/>
        </pc:sldMkLst>
        <pc:spChg chg="mod ord">
          <ac:chgData name="Maddy Montaquila (Leger)" userId="76098227-6d94-4434-a4a4-58c0a52000fd" providerId="ADAL" clId="{F18FFD0E-14F7-42B2-B059-C33149FD7602}" dt="2023-11-13T21:35:18.419" v="1747" actId="1076"/>
          <ac:spMkLst>
            <pc:docMk/>
            <pc:sldMk cId="1463581869" sldId="2147479586"/>
            <ac:spMk id="2" creationId="{DB51CCEB-B639-0CF9-767F-54E4B740D473}"/>
          </ac:spMkLst>
        </pc:spChg>
        <pc:spChg chg="add del mod ord">
          <ac:chgData name="Maddy Montaquila (Leger)" userId="76098227-6d94-4434-a4a4-58c0a52000fd" providerId="ADAL" clId="{F18FFD0E-14F7-42B2-B059-C33149FD7602}" dt="2023-11-13T21:35:21.503" v="1748" actId="478"/>
          <ac:spMkLst>
            <pc:docMk/>
            <pc:sldMk cId="1463581869" sldId="2147479586"/>
            <ac:spMk id="3" creationId="{F86D442B-426C-9CD2-08A5-655A807DA53D}"/>
          </ac:spMkLst>
        </pc:spChg>
        <pc:spChg chg="mod">
          <ac:chgData name="Maddy Montaquila (Leger)" userId="76098227-6d94-4434-a4a4-58c0a52000fd" providerId="ADAL" clId="{F18FFD0E-14F7-42B2-B059-C33149FD7602}" dt="2023-11-13T21:36:12.779" v="1772" actId="14100"/>
          <ac:spMkLst>
            <pc:docMk/>
            <pc:sldMk cId="1463581869" sldId="2147479586"/>
            <ac:spMk id="7" creationId="{C714F59C-A28E-B2D5-BDEC-DC6A3E60A1BD}"/>
          </ac:spMkLst>
        </pc:spChg>
        <pc:picChg chg="mod">
          <ac:chgData name="Maddy Montaquila (Leger)" userId="76098227-6d94-4434-a4a4-58c0a52000fd" providerId="ADAL" clId="{F18FFD0E-14F7-42B2-B059-C33149FD7602}" dt="2023-11-13T21:36:00.701" v="1770" actId="1076"/>
          <ac:picMkLst>
            <pc:docMk/>
            <pc:sldMk cId="1463581869" sldId="2147479586"/>
            <ac:picMk id="6" creationId="{204B5F5D-AD93-B0E7-9C61-D80DF8869D00}"/>
          </ac:picMkLst>
        </pc:picChg>
        <pc:extLst>
          <p:ext xmlns:p="http://schemas.openxmlformats.org/presentationml/2006/main" uri="{D6D511B9-2390-475A-947B-AFAB55BFBCF1}">
            <pc226:cmChg xmlns:pc226="http://schemas.microsoft.com/office/powerpoint/2022/06/main/command" chg="del">
              <pc226:chgData name="Maddy Montaquila (Leger)" userId="76098227-6d94-4434-a4a4-58c0a52000fd" providerId="ADAL" clId="{F18FFD0E-14F7-42B2-B059-C33149FD7602}" dt="2023-11-13T21:36:13.923" v="1773"/>
              <pc2:cmMkLst xmlns:pc2="http://schemas.microsoft.com/office/powerpoint/2019/9/main/command">
                <pc:docMk/>
                <pc:sldMk cId="1463581869" sldId="2147479586"/>
                <pc2:cmMk id="{D9ACBA73-AF7F-4B90-B8A2-85B31263FA88}"/>
              </pc2:cmMkLst>
            </pc226:cmChg>
          </p:ext>
        </pc:extLst>
      </pc:sldChg>
      <pc:sldChg chg="addSp delSp modSp add mod modClrScheme modAnim chgLayout">
        <pc:chgData name="Maddy Montaquila (Leger)" userId="76098227-6d94-4434-a4a4-58c0a52000fd" providerId="ADAL" clId="{F18FFD0E-14F7-42B2-B059-C33149FD7602}" dt="2023-11-13T21:38:09.245" v="1838" actId="14100"/>
        <pc:sldMkLst>
          <pc:docMk/>
          <pc:sldMk cId="365006371" sldId="2147479622"/>
        </pc:sldMkLst>
        <pc:spChg chg="mod ord">
          <ac:chgData name="Maddy Montaquila (Leger)" userId="76098227-6d94-4434-a4a4-58c0a52000fd" providerId="ADAL" clId="{F18FFD0E-14F7-42B2-B059-C33149FD7602}" dt="2023-11-13T21:37:19.727" v="1777" actId="700"/>
          <ac:spMkLst>
            <pc:docMk/>
            <pc:sldMk cId="365006371" sldId="2147479622"/>
            <ac:spMk id="2" creationId="{670B6689-70CF-22D6-FF13-80F59C191DBE}"/>
          </ac:spMkLst>
        </pc:spChg>
        <pc:spChg chg="add mod ord">
          <ac:chgData name="Maddy Montaquila (Leger)" userId="76098227-6d94-4434-a4a4-58c0a52000fd" providerId="ADAL" clId="{F18FFD0E-14F7-42B2-B059-C33149FD7602}" dt="2023-11-13T21:38:09.245" v="1838" actId="14100"/>
          <ac:spMkLst>
            <pc:docMk/>
            <pc:sldMk cId="365006371" sldId="2147479622"/>
            <ac:spMk id="3" creationId="{72A346B4-FB18-36CC-FCD0-72014046A62B}"/>
          </ac:spMkLst>
        </pc:spChg>
        <pc:spChg chg="del mod">
          <ac:chgData name="Maddy Montaquila (Leger)" userId="76098227-6d94-4434-a4a4-58c0a52000fd" providerId="ADAL" clId="{F18FFD0E-14F7-42B2-B059-C33149FD7602}" dt="2023-11-13T21:37:28.053" v="1778" actId="478"/>
          <ac:spMkLst>
            <pc:docMk/>
            <pc:sldMk cId="365006371" sldId="2147479622"/>
            <ac:spMk id="5" creationId="{973E3E54-1A39-05FC-3B8A-F29F72C084C6}"/>
          </ac:spMkLst>
        </pc:spChg>
      </pc:sldChg>
      <pc:sldChg chg="add del">
        <pc:chgData name="Maddy Montaquila (Leger)" userId="76098227-6d94-4434-a4a4-58c0a52000fd" providerId="ADAL" clId="{F18FFD0E-14F7-42B2-B059-C33149FD7602}" dt="2023-11-13T21:37:02.839" v="1774" actId="47"/>
        <pc:sldMkLst>
          <pc:docMk/>
          <pc:sldMk cId="882571471" sldId="2147479623"/>
        </pc:sldMkLst>
      </pc:sldChg>
      <pc:sldChg chg="add modNotesTx">
        <pc:chgData name="Maddy Montaquila (Leger)" userId="76098227-6d94-4434-a4a4-58c0a52000fd" providerId="ADAL" clId="{F18FFD0E-14F7-42B2-B059-C33149FD7602}" dt="2023-11-13T21:34:55.985" v="1744" actId="20577"/>
        <pc:sldMkLst>
          <pc:docMk/>
          <pc:sldMk cId="1593997515" sldId="2147479631"/>
        </pc:sldMkLst>
      </pc:sldChg>
      <pc:sldChg chg="modSp add mod">
        <pc:chgData name="Maddy Montaquila (Leger)" userId="76098227-6d94-4434-a4a4-58c0a52000fd" providerId="ADAL" clId="{F18FFD0E-14F7-42B2-B059-C33149FD7602}" dt="2023-11-13T23:55:10.549" v="4254" actId="14100"/>
        <pc:sldMkLst>
          <pc:docMk/>
          <pc:sldMk cId="915325528" sldId="2147481150"/>
        </pc:sldMkLst>
        <pc:spChg chg="mod">
          <ac:chgData name="Maddy Montaquila (Leger)" userId="76098227-6d94-4434-a4a4-58c0a52000fd" providerId="ADAL" clId="{F18FFD0E-14F7-42B2-B059-C33149FD7602}" dt="2023-11-13T23:54:52.799" v="4250" actId="1076"/>
          <ac:spMkLst>
            <pc:docMk/>
            <pc:sldMk cId="915325528" sldId="2147481150"/>
            <ac:spMk id="3" creationId="{CA847D9E-48F2-894B-C6D2-D423949E9747}"/>
          </ac:spMkLst>
        </pc:spChg>
        <pc:spChg chg="mod">
          <ac:chgData name="Maddy Montaquila (Leger)" userId="76098227-6d94-4434-a4a4-58c0a52000fd" providerId="ADAL" clId="{F18FFD0E-14F7-42B2-B059-C33149FD7602}" dt="2023-11-13T23:55:10.549" v="4254" actId="14100"/>
          <ac:spMkLst>
            <pc:docMk/>
            <pc:sldMk cId="915325528" sldId="2147481150"/>
            <ac:spMk id="6" creationId="{A2865812-7759-9F12-F299-64100A39325B}"/>
          </ac:spMkLst>
        </pc:spChg>
      </pc:sldChg>
      <pc:sldChg chg="addSp modSp add mod modClrScheme chgLayout">
        <pc:chgData name="Maddy Montaquila (Leger)" userId="76098227-6d94-4434-a4a4-58c0a52000fd" providerId="ADAL" clId="{F18FFD0E-14F7-42B2-B059-C33149FD7602}" dt="2023-11-13T23:58:06.190" v="4323" actId="1076"/>
        <pc:sldMkLst>
          <pc:docMk/>
          <pc:sldMk cId="974789736" sldId="2147481151"/>
        </pc:sldMkLst>
        <pc:spChg chg="mod ord">
          <ac:chgData name="Maddy Montaquila (Leger)" userId="76098227-6d94-4434-a4a4-58c0a52000fd" providerId="ADAL" clId="{F18FFD0E-14F7-42B2-B059-C33149FD7602}" dt="2023-11-13T23:56:02.969" v="4294" actId="20577"/>
          <ac:spMkLst>
            <pc:docMk/>
            <pc:sldMk cId="974789736" sldId="2147481151"/>
            <ac:spMk id="2" creationId="{A772960D-76C3-E439-B5C2-A58EA5CFDDAE}"/>
          </ac:spMkLst>
        </pc:spChg>
        <pc:spChg chg="mod ord">
          <ac:chgData name="Maddy Montaquila (Leger)" userId="76098227-6d94-4434-a4a4-58c0a52000fd" providerId="ADAL" clId="{F18FFD0E-14F7-42B2-B059-C33149FD7602}" dt="2023-11-13T23:55:58.832" v="4287" actId="20577"/>
          <ac:spMkLst>
            <pc:docMk/>
            <pc:sldMk cId="974789736" sldId="2147481151"/>
            <ac:spMk id="3" creationId="{CA847D9E-48F2-894B-C6D2-D423949E9747}"/>
          </ac:spMkLst>
        </pc:spChg>
        <pc:spChg chg="add mod">
          <ac:chgData name="Maddy Montaquila (Leger)" userId="76098227-6d94-4434-a4a4-58c0a52000fd" providerId="ADAL" clId="{F18FFD0E-14F7-42B2-B059-C33149FD7602}" dt="2023-11-13T23:58:06.190" v="4323" actId="1076"/>
          <ac:spMkLst>
            <pc:docMk/>
            <pc:sldMk cId="974789736" sldId="2147481151"/>
            <ac:spMk id="4" creationId="{FF8C1F29-AA6C-033E-3DFD-15C0EEF6EBBD}"/>
          </ac:spMkLst>
        </pc:spChg>
      </pc:sldChg>
      <pc:sldChg chg="addSp modSp add mod ord modNotesTx">
        <pc:chgData name="Maddy Montaquila (Leger)" userId="76098227-6d94-4434-a4a4-58c0a52000fd" providerId="ADAL" clId="{F18FFD0E-14F7-42B2-B059-C33149FD7602}" dt="2023-11-13T21:23:48.869" v="1357" actId="20577"/>
        <pc:sldMkLst>
          <pc:docMk/>
          <pc:sldMk cId="4195115222" sldId="2147481153"/>
        </pc:sldMkLst>
        <pc:spChg chg="mod">
          <ac:chgData name="Maddy Montaquila (Leger)" userId="76098227-6d94-4434-a4a4-58c0a52000fd" providerId="ADAL" clId="{F18FFD0E-14F7-42B2-B059-C33149FD7602}" dt="2023-11-13T21:23:48.869" v="1357" actId="20577"/>
          <ac:spMkLst>
            <pc:docMk/>
            <pc:sldMk cId="4195115222" sldId="2147481153"/>
            <ac:spMk id="2" creationId="{3BAAB7E9-3A54-F7B1-06D4-5F612062B2DE}"/>
          </ac:spMkLst>
        </pc:spChg>
        <pc:spChg chg="add mod">
          <ac:chgData name="Maddy Montaquila (Leger)" userId="76098227-6d94-4434-a4a4-58c0a52000fd" providerId="ADAL" clId="{F18FFD0E-14F7-42B2-B059-C33149FD7602}" dt="2023-11-13T21:21:55.180" v="1210" actId="1076"/>
          <ac:spMkLst>
            <pc:docMk/>
            <pc:sldMk cId="4195115222" sldId="2147481153"/>
            <ac:spMk id="3" creationId="{84639953-6F84-C412-176F-E03961D01A7E}"/>
          </ac:spMkLst>
        </pc:spChg>
        <pc:spChg chg="add mod">
          <ac:chgData name="Maddy Montaquila (Leger)" userId="76098227-6d94-4434-a4a4-58c0a52000fd" providerId="ADAL" clId="{F18FFD0E-14F7-42B2-B059-C33149FD7602}" dt="2023-11-13T21:22:32.077" v="1248" actId="1076"/>
          <ac:spMkLst>
            <pc:docMk/>
            <pc:sldMk cId="4195115222" sldId="2147481153"/>
            <ac:spMk id="4" creationId="{7F0DD941-F631-D194-D8E2-CD4F7F9E7CA7}"/>
          </ac:spMkLst>
        </pc:spChg>
        <pc:spChg chg="mod">
          <ac:chgData name="Maddy Montaquila (Leger)" userId="76098227-6d94-4434-a4a4-58c0a52000fd" providerId="ADAL" clId="{F18FFD0E-14F7-42B2-B059-C33149FD7602}" dt="2023-11-13T21:20:04.090" v="1090" actId="2711"/>
          <ac:spMkLst>
            <pc:docMk/>
            <pc:sldMk cId="4195115222" sldId="2147481153"/>
            <ac:spMk id="15" creationId="{FCCC0DE7-178A-7CE8-F894-B7FB24B3B6CF}"/>
          </ac:spMkLst>
        </pc:spChg>
        <pc:spChg chg="mod">
          <ac:chgData name="Maddy Montaquila (Leger)" userId="76098227-6d94-4434-a4a4-58c0a52000fd" providerId="ADAL" clId="{F18FFD0E-14F7-42B2-B059-C33149FD7602}" dt="2023-11-13T21:20:04.090" v="1090" actId="2711"/>
          <ac:spMkLst>
            <pc:docMk/>
            <pc:sldMk cId="4195115222" sldId="2147481153"/>
            <ac:spMk id="16" creationId="{292CE025-73D3-003C-1D41-10BE5A28DC9B}"/>
          </ac:spMkLst>
        </pc:spChg>
        <pc:spChg chg="mod">
          <ac:chgData name="Maddy Montaquila (Leger)" userId="76098227-6d94-4434-a4a4-58c0a52000fd" providerId="ADAL" clId="{F18FFD0E-14F7-42B2-B059-C33149FD7602}" dt="2023-11-13T21:20:04.090" v="1090" actId="2711"/>
          <ac:spMkLst>
            <pc:docMk/>
            <pc:sldMk cId="4195115222" sldId="2147481153"/>
            <ac:spMk id="18" creationId="{2DB5450C-65C9-7740-3342-882F2EB25B9E}"/>
          </ac:spMkLst>
        </pc:spChg>
        <pc:spChg chg="mod">
          <ac:chgData name="Maddy Montaquila (Leger)" userId="76098227-6d94-4434-a4a4-58c0a52000fd" providerId="ADAL" clId="{F18FFD0E-14F7-42B2-B059-C33149FD7602}" dt="2023-11-13T21:20:04.090" v="1090" actId="2711"/>
          <ac:spMkLst>
            <pc:docMk/>
            <pc:sldMk cId="4195115222" sldId="2147481153"/>
            <ac:spMk id="19" creationId="{145DE282-7DA1-FCA8-5F56-676D48D46719}"/>
          </ac:spMkLst>
        </pc:spChg>
        <pc:spChg chg="mod">
          <ac:chgData name="Maddy Montaquila (Leger)" userId="76098227-6d94-4434-a4a4-58c0a52000fd" providerId="ADAL" clId="{F18FFD0E-14F7-42B2-B059-C33149FD7602}" dt="2023-11-13T21:20:04.090" v="1090" actId="2711"/>
          <ac:spMkLst>
            <pc:docMk/>
            <pc:sldMk cId="4195115222" sldId="2147481153"/>
            <ac:spMk id="21" creationId="{04096A8C-44C4-F1CB-23EA-2CACD4C56F0D}"/>
          </ac:spMkLst>
        </pc:spChg>
        <pc:spChg chg="mod">
          <ac:chgData name="Maddy Montaquila (Leger)" userId="76098227-6d94-4434-a4a4-58c0a52000fd" providerId="ADAL" clId="{F18FFD0E-14F7-42B2-B059-C33149FD7602}" dt="2023-11-13T21:20:04.090" v="1090" actId="2711"/>
          <ac:spMkLst>
            <pc:docMk/>
            <pc:sldMk cId="4195115222" sldId="2147481153"/>
            <ac:spMk id="22" creationId="{B9734E35-4294-B244-34B4-49A2F85BF459}"/>
          </ac:spMkLst>
        </pc:spChg>
        <pc:grpChg chg="mod">
          <ac:chgData name="Maddy Montaquila (Leger)" userId="76098227-6d94-4434-a4a4-58c0a52000fd" providerId="ADAL" clId="{F18FFD0E-14F7-42B2-B059-C33149FD7602}" dt="2023-11-13T21:22:39.117" v="1249" actId="1076"/>
          <ac:grpSpMkLst>
            <pc:docMk/>
            <pc:sldMk cId="4195115222" sldId="2147481153"/>
            <ac:grpSpMk id="20" creationId="{05724EA7-F32E-A10F-BC6B-F420AA8BC1EB}"/>
          </ac:grpSpMkLst>
        </pc:grpChg>
      </pc:sldChg>
      <pc:sldChg chg="delSp add mod delCm modNotesTx">
        <pc:chgData name="Maddy Montaquila (Leger)" userId="76098227-6d94-4434-a4a4-58c0a52000fd" providerId="ADAL" clId="{F18FFD0E-14F7-42B2-B059-C33149FD7602}" dt="2023-11-13T22:42:22.891" v="3429" actId="20577"/>
        <pc:sldMkLst>
          <pc:docMk/>
          <pc:sldMk cId="3562145757" sldId="2147481216"/>
        </pc:sldMkLst>
        <pc:spChg chg="del">
          <ac:chgData name="Maddy Montaquila (Leger)" userId="76098227-6d94-4434-a4a4-58c0a52000fd" providerId="ADAL" clId="{F18FFD0E-14F7-42B2-B059-C33149FD7602}" dt="2023-11-13T22:39:56.541" v="3162" actId="478"/>
          <ac:spMkLst>
            <pc:docMk/>
            <pc:sldMk cId="3562145757" sldId="2147481216"/>
            <ac:spMk id="18" creationId="{85A710D1-2968-8EE4-3BB7-AC15AE503B30}"/>
          </ac:spMkLst>
        </pc:spChg>
        <pc:extLst>
          <p:ext xmlns:p="http://schemas.openxmlformats.org/presentationml/2006/main" uri="{D6D511B9-2390-475A-947B-AFAB55BFBCF1}">
            <pc226:cmChg xmlns:pc226="http://schemas.microsoft.com/office/powerpoint/2022/06/main/command" chg="del">
              <pc226:chgData name="Maddy Montaquila (Leger)" userId="76098227-6d94-4434-a4a4-58c0a52000fd" providerId="ADAL" clId="{F18FFD0E-14F7-42B2-B059-C33149FD7602}" dt="2023-11-13T22:39:14.327" v="3159"/>
              <pc2:cmMkLst xmlns:pc2="http://schemas.microsoft.com/office/powerpoint/2019/9/main/command">
                <pc:docMk/>
                <pc:sldMk cId="3562145757" sldId="2147481216"/>
                <pc2:cmMk id="{1D6D2A67-366E-4531-8758-428B14EA9CBB}"/>
              </pc2:cmMkLst>
            </pc226:cmChg>
            <pc226:cmChg xmlns:pc226="http://schemas.microsoft.com/office/powerpoint/2022/06/main/command" chg="del">
              <pc226:chgData name="Maddy Montaquila (Leger)" userId="76098227-6d94-4434-a4a4-58c0a52000fd" providerId="ADAL" clId="{F18FFD0E-14F7-42B2-B059-C33149FD7602}" dt="2023-11-13T22:39:17.399" v="3160"/>
              <pc2:cmMkLst xmlns:pc2="http://schemas.microsoft.com/office/powerpoint/2019/9/main/command">
                <pc:docMk/>
                <pc:sldMk cId="3562145757" sldId="2147481216"/>
                <pc2:cmMk id="{25591597-B6A5-45B6-85C6-1F9BF7667EC9}"/>
              </pc2:cmMkLst>
            </pc226:cmChg>
          </p:ext>
        </pc:extLst>
      </pc:sldChg>
      <pc:sldChg chg="add modNotesTx">
        <pc:chgData name="Maddy Montaquila (Leger)" userId="76098227-6d94-4434-a4a4-58c0a52000fd" providerId="ADAL" clId="{F18FFD0E-14F7-42B2-B059-C33149FD7602}" dt="2023-11-13T18:06:53.156" v="372" actId="20577"/>
        <pc:sldMkLst>
          <pc:docMk/>
          <pc:sldMk cId="2513631407" sldId="2147481217"/>
        </pc:sldMkLst>
      </pc:sldChg>
      <pc:sldChg chg="add modNotesTx">
        <pc:chgData name="Maddy Montaquila (Leger)" userId="76098227-6d94-4434-a4a4-58c0a52000fd" providerId="ADAL" clId="{F18FFD0E-14F7-42B2-B059-C33149FD7602}" dt="2023-11-13T18:07:03.139" v="399" actId="20577"/>
        <pc:sldMkLst>
          <pc:docMk/>
          <pc:sldMk cId="123231547" sldId="2147481234"/>
        </pc:sldMkLst>
      </pc:sldChg>
      <pc:sldChg chg="addSp delSp modSp new mod modAnim modNotesTx">
        <pc:chgData name="Maddy Montaquila (Leger)" userId="76098227-6d94-4434-a4a4-58c0a52000fd" providerId="ADAL" clId="{F18FFD0E-14F7-42B2-B059-C33149FD7602}" dt="2023-11-13T21:34:33.641" v="1597" actId="20577"/>
        <pc:sldMkLst>
          <pc:docMk/>
          <pc:sldMk cId="546697244" sldId="2147481235"/>
        </pc:sldMkLst>
        <pc:spChg chg="del mod">
          <ac:chgData name="Maddy Montaquila (Leger)" userId="76098227-6d94-4434-a4a4-58c0a52000fd" providerId="ADAL" clId="{F18FFD0E-14F7-42B2-B059-C33149FD7602}" dt="2023-11-13T21:09:30.130" v="910" actId="478"/>
          <ac:spMkLst>
            <pc:docMk/>
            <pc:sldMk cId="546697244" sldId="2147481235"/>
            <ac:spMk id="2" creationId="{D1DF2A5D-FC1E-FBA4-D9D7-DC8141F1F5BA}"/>
          </ac:spMkLst>
        </pc:spChg>
        <pc:spChg chg="add del mod">
          <ac:chgData name="Maddy Montaquila (Leger)" userId="76098227-6d94-4434-a4a4-58c0a52000fd" providerId="ADAL" clId="{F18FFD0E-14F7-42B2-B059-C33149FD7602}" dt="2023-11-13T21:09:32.273" v="911" actId="478"/>
          <ac:spMkLst>
            <pc:docMk/>
            <pc:sldMk cId="546697244" sldId="2147481235"/>
            <ac:spMk id="6" creationId="{13460472-B1EF-FA44-BF7E-69BB776F8E77}"/>
          </ac:spMkLst>
        </pc:spChg>
        <pc:picChg chg="add mod">
          <ac:chgData name="Maddy Montaquila (Leger)" userId="76098227-6d94-4434-a4a4-58c0a52000fd" providerId="ADAL" clId="{F18FFD0E-14F7-42B2-B059-C33149FD7602}" dt="2023-11-13T21:15:18.986" v="938" actId="1076"/>
          <ac:picMkLst>
            <pc:docMk/>
            <pc:sldMk cId="546697244" sldId="2147481235"/>
            <ac:picMk id="4" creationId="{7A452071-BE59-3751-3373-FDA535DB7A71}"/>
          </ac:picMkLst>
        </pc:picChg>
        <pc:picChg chg="add mod">
          <ac:chgData name="Maddy Montaquila (Leger)" userId="76098227-6d94-4434-a4a4-58c0a52000fd" providerId="ADAL" clId="{F18FFD0E-14F7-42B2-B059-C33149FD7602}" dt="2023-11-13T21:15:22.481" v="939" actId="1076"/>
          <ac:picMkLst>
            <pc:docMk/>
            <pc:sldMk cId="546697244" sldId="2147481235"/>
            <ac:picMk id="8" creationId="{FA297B02-168D-6546-97E5-DCFD4BFA173F}"/>
          </ac:picMkLst>
        </pc:picChg>
        <pc:picChg chg="add mod">
          <ac:chgData name="Maddy Montaquila (Leger)" userId="76098227-6d94-4434-a4a4-58c0a52000fd" providerId="ADAL" clId="{F18FFD0E-14F7-42B2-B059-C33149FD7602}" dt="2023-11-13T21:11:42.745" v="923" actId="1076"/>
          <ac:picMkLst>
            <pc:docMk/>
            <pc:sldMk cId="546697244" sldId="2147481235"/>
            <ac:picMk id="10" creationId="{BF69D537-D7E0-1D83-F7B8-73E4C09A5CBA}"/>
          </ac:picMkLst>
        </pc:picChg>
        <pc:picChg chg="add mod ord">
          <ac:chgData name="Maddy Montaquila (Leger)" userId="76098227-6d94-4434-a4a4-58c0a52000fd" providerId="ADAL" clId="{F18FFD0E-14F7-42B2-B059-C33149FD7602}" dt="2023-11-13T21:15:25.165" v="940" actId="1076"/>
          <ac:picMkLst>
            <pc:docMk/>
            <pc:sldMk cId="546697244" sldId="2147481235"/>
            <ac:picMk id="12" creationId="{45AE8ABA-D2D1-5414-5471-14595FAA295A}"/>
          </ac:picMkLst>
        </pc:picChg>
      </pc:sldChg>
      <pc:sldChg chg="addSp delSp modSp new mod modClrScheme modAnim chgLayout">
        <pc:chgData name="Maddy Montaquila (Leger)" userId="76098227-6d94-4434-a4a4-58c0a52000fd" providerId="ADAL" clId="{F18FFD0E-14F7-42B2-B059-C33149FD7602}" dt="2023-11-13T21:44:53.194" v="2175" actId="1076"/>
        <pc:sldMkLst>
          <pc:docMk/>
          <pc:sldMk cId="950247088" sldId="2147481236"/>
        </pc:sldMkLst>
        <pc:spChg chg="del mod ord">
          <ac:chgData name="Maddy Montaquila (Leger)" userId="76098227-6d94-4434-a4a4-58c0a52000fd" providerId="ADAL" clId="{F18FFD0E-14F7-42B2-B059-C33149FD7602}" dt="2023-11-13T21:41:28.210" v="1840" actId="700"/>
          <ac:spMkLst>
            <pc:docMk/>
            <pc:sldMk cId="950247088" sldId="2147481236"/>
            <ac:spMk id="2" creationId="{5C1EEE9C-B7B3-BB34-5C0B-7D35BFC9EE24}"/>
          </ac:spMkLst>
        </pc:spChg>
        <pc:spChg chg="del mod ord">
          <ac:chgData name="Maddy Montaquila (Leger)" userId="76098227-6d94-4434-a4a4-58c0a52000fd" providerId="ADAL" clId="{F18FFD0E-14F7-42B2-B059-C33149FD7602}" dt="2023-11-13T21:41:28.210" v="1840" actId="700"/>
          <ac:spMkLst>
            <pc:docMk/>
            <pc:sldMk cId="950247088" sldId="2147481236"/>
            <ac:spMk id="3" creationId="{A62EE8FD-E448-B3ED-FEC5-3B362C72944E}"/>
          </ac:spMkLst>
        </pc:spChg>
        <pc:spChg chg="add mod ord">
          <ac:chgData name="Maddy Montaquila (Leger)" userId="76098227-6d94-4434-a4a4-58c0a52000fd" providerId="ADAL" clId="{F18FFD0E-14F7-42B2-B059-C33149FD7602}" dt="2023-11-13T21:41:54.837" v="1945" actId="20577"/>
          <ac:spMkLst>
            <pc:docMk/>
            <pc:sldMk cId="950247088" sldId="2147481236"/>
            <ac:spMk id="4" creationId="{A0F2F626-CC8C-A2F9-1841-6F957F033684}"/>
          </ac:spMkLst>
        </pc:spChg>
        <pc:spChg chg="add mod ord">
          <ac:chgData name="Maddy Montaquila (Leger)" userId="76098227-6d94-4434-a4a4-58c0a52000fd" providerId="ADAL" clId="{F18FFD0E-14F7-42B2-B059-C33149FD7602}" dt="2023-11-13T21:44:09.302" v="2169" actId="403"/>
          <ac:spMkLst>
            <pc:docMk/>
            <pc:sldMk cId="950247088" sldId="2147481236"/>
            <ac:spMk id="5" creationId="{FF51D354-6DBA-EEFD-8E9F-929B1D71B0BF}"/>
          </ac:spMkLst>
        </pc:spChg>
        <pc:spChg chg="add mod ord">
          <ac:chgData name="Maddy Montaquila (Leger)" userId="76098227-6d94-4434-a4a4-58c0a52000fd" providerId="ADAL" clId="{F18FFD0E-14F7-42B2-B059-C33149FD7602}" dt="2023-11-13T21:44:53.194" v="2175" actId="1076"/>
          <ac:spMkLst>
            <pc:docMk/>
            <pc:sldMk cId="950247088" sldId="2147481236"/>
            <ac:spMk id="6" creationId="{532C31F4-7E8D-3E72-0965-0C11437FFC4E}"/>
          </ac:spMkLst>
        </pc:spChg>
        <pc:spChg chg="add mod ord">
          <ac:chgData name="Maddy Montaquila (Leger)" userId="76098227-6d94-4434-a4a4-58c0a52000fd" providerId="ADAL" clId="{F18FFD0E-14F7-42B2-B059-C33149FD7602}" dt="2023-11-13T21:44:09.302" v="2169" actId="403"/>
          <ac:spMkLst>
            <pc:docMk/>
            <pc:sldMk cId="950247088" sldId="2147481236"/>
            <ac:spMk id="7" creationId="{4452CFA1-91C9-79EC-3E82-9FBA474683E4}"/>
          </ac:spMkLst>
        </pc:spChg>
        <pc:spChg chg="add mod ord">
          <ac:chgData name="Maddy Montaquila (Leger)" userId="76098227-6d94-4434-a4a4-58c0a52000fd" providerId="ADAL" clId="{F18FFD0E-14F7-42B2-B059-C33149FD7602}" dt="2023-11-13T21:42:55.345" v="2118" actId="20577"/>
          <ac:spMkLst>
            <pc:docMk/>
            <pc:sldMk cId="950247088" sldId="2147481236"/>
            <ac:spMk id="8" creationId="{ACC4714E-01D3-92DA-65BB-922227A7A29E}"/>
          </ac:spMkLst>
        </pc:spChg>
      </pc:sldChg>
      <pc:sldChg chg="modSp new mod">
        <pc:chgData name="Maddy Montaquila (Leger)" userId="76098227-6d94-4434-a4a4-58c0a52000fd" providerId="ADAL" clId="{F18FFD0E-14F7-42B2-B059-C33149FD7602}" dt="2023-11-13T22:14:38.040" v="3146" actId="20577"/>
        <pc:sldMkLst>
          <pc:docMk/>
          <pc:sldMk cId="1678515251" sldId="2147481237"/>
        </pc:sldMkLst>
        <pc:spChg chg="mod">
          <ac:chgData name="Maddy Montaquila (Leger)" userId="76098227-6d94-4434-a4a4-58c0a52000fd" providerId="ADAL" clId="{F18FFD0E-14F7-42B2-B059-C33149FD7602}" dt="2023-11-13T22:14:31.581" v="3133" actId="20577"/>
          <ac:spMkLst>
            <pc:docMk/>
            <pc:sldMk cId="1678515251" sldId="2147481237"/>
            <ac:spMk id="2" creationId="{AD3157AC-8933-6C30-8756-D34D187D9CA3}"/>
          </ac:spMkLst>
        </pc:spChg>
        <pc:spChg chg="mod">
          <ac:chgData name="Maddy Montaquila (Leger)" userId="76098227-6d94-4434-a4a4-58c0a52000fd" providerId="ADAL" clId="{F18FFD0E-14F7-42B2-B059-C33149FD7602}" dt="2023-11-13T22:14:38.040" v="3146" actId="20577"/>
          <ac:spMkLst>
            <pc:docMk/>
            <pc:sldMk cId="1678515251" sldId="2147481237"/>
            <ac:spMk id="3" creationId="{68CC2A9D-EAF4-E77F-0538-C99345227252}"/>
          </ac:spMkLst>
        </pc:spChg>
      </pc:sldChg>
      <pc:sldChg chg="modSp new mod">
        <pc:chgData name="Maddy Montaquila (Leger)" userId="76098227-6d94-4434-a4a4-58c0a52000fd" providerId="ADAL" clId="{F18FFD0E-14F7-42B2-B059-C33149FD7602}" dt="2023-11-13T23:21:47.421" v="3486" actId="20577"/>
        <pc:sldMkLst>
          <pc:docMk/>
          <pc:sldMk cId="4292755634" sldId="2147481238"/>
        </pc:sldMkLst>
        <pc:spChg chg="mod">
          <ac:chgData name="Maddy Montaquila (Leger)" userId="76098227-6d94-4434-a4a4-58c0a52000fd" providerId="ADAL" clId="{F18FFD0E-14F7-42B2-B059-C33149FD7602}" dt="2023-11-13T23:21:47.421" v="3486" actId="20577"/>
          <ac:spMkLst>
            <pc:docMk/>
            <pc:sldMk cId="4292755634" sldId="2147481238"/>
            <ac:spMk id="2" creationId="{201E858A-EC81-22C2-64FB-FA288F96E67F}"/>
          </ac:spMkLst>
        </pc:spChg>
        <pc:spChg chg="mod">
          <ac:chgData name="Maddy Montaquila (Leger)" userId="76098227-6d94-4434-a4a4-58c0a52000fd" providerId="ADAL" clId="{F18FFD0E-14F7-42B2-B059-C33149FD7602}" dt="2023-11-13T22:42:33.343" v="3461" actId="20577"/>
          <ac:spMkLst>
            <pc:docMk/>
            <pc:sldMk cId="4292755634" sldId="2147481238"/>
            <ac:spMk id="3" creationId="{C90B9FA7-1960-71D5-85D4-0DF0D1D5BF9D}"/>
          </ac:spMkLst>
        </pc:spChg>
      </pc:sldChg>
      <pc:sldChg chg="addSp delSp modSp new mod">
        <pc:chgData name="Maddy Montaquila (Leger)" userId="76098227-6d94-4434-a4a4-58c0a52000fd" providerId="ADAL" clId="{F18FFD0E-14F7-42B2-B059-C33149FD7602}" dt="2023-11-13T23:53:47.818" v="4227" actId="20577"/>
        <pc:sldMkLst>
          <pc:docMk/>
          <pc:sldMk cId="1343764659" sldId="2147481239"/>
        </pc:sldMkLst>
        <pc:spChg chg="mod">
          <ac:chgData name="Maddy Montaquila (Leger)" userId="76098227-6d94-4434-a4a4-58c0a52000fd" providerId="ADAL" clId="{F18FFD0E-14F7-42B2-B059-C33149FD7602}" dt="2023-11-13T23:49:28.714" v="3941" actId="20577"/>
          <ac:spMkLst>
            <pc:docMk/>
            <pc:sldMk cId="1343764659" sldId="2147481239"/>
            <ac:spMk id="2" creationId="{2FA60283-00E2-0621-6D1E-F39EB60A8FDD}"/>
          </ac:spMkLst>
        </pc:spChg>
        <pc:spChg chg="del mod">
          <ac:chgData name="Maddy Montaquila (Leger)" userId="76098227-6d94-4434-a4a4-58c0a52000fd" providerId="ADAL" clId="{F18FFD0E-14F7-42B2-B059-C33149FD7602}" dt="2023-11-13T23:40:14.594" v="3759" actId="478"/>
          <ac:spMkLst>
            <pc:docMk/>
            <pc:sldMk cId="1343764659" sldId="2147481239"/>
            <ac:spMk id="3" creationId="{072AC5A1-0B9F-0B7F-F7C4-729404AD51AF}"/>
          </ac:spMkLst>
        </pc:spChg>
        <pc:spChg chg="add mod">
          <ac:chgData name="Maddy Montaquila (Leger)" userId="76098227-6d94-4434-a4a4-58c0a52000fd" providerId="ADAL" clId="{F18FFD0E-14F7-42B2-B059-C33149FD7602}" dt="2023-11-13T23:49:16.042" v="3938" actId="948"/>
          <ac:spMkLst>
            <pc:docMk/>
            <pc:sldMk cId="1343764659" sldId="2147481239"/>
            <ac:spMk id="5" creationId="{75AF2A38-A0EB-E17D-A33F-EDD1857C32E6}"/>
          </ac:spMkLst>
        </pc:spChg>
        <pc:spChg chg="add mod">
          <ac:chgData name="Maddy Montaquila (Leger)" userId="76098227-6d94-4434-a4a4-58c0a52000fd" providerId="ADAL" clId="{F18FFD0E-14F7-42B2-B059-C33149FD7602}" dt="2023-11-13T23:49:39.529" v="3944" actId="1076"/>
          <ac:spMkLst>
            <pc:docMk/>
            <pc:sldMk cId="1343764659" sldId="2147481239"/>
            <ac:spMk id="6" creationId="{FDD67F97-D97F-0A95-B514-7D8C613EB476}"/>
          </ac:spMkLst>
        </pc:spChg>
        <pc:spChg chg="add del mod">
          <ac:chgData name="Maddy Montaquila (Leger)" userId="76098227-6d94-4434-a4a4-58c0a52000fd" providerId="ADAL" clId="{F18FFD0E-14F7-42B2-B059-C33149FD7602}" dt="2023-11-13T23:46:47.602" v="3886" actId="478"/>
          <ac:spMkLst>
            <pc:docMk/>
            <pc:sldMk cId="1343764659" sldId="2147481239"/>
            <ac:spMk id="7" creationId="{4F3DF9B7-8959-AF6D-5518-D5C71838003A}"/>
          </ac:spMkLst>
        </pc:spChg>
        <pc:spChg chg="add mod">
          <ac:chgData name="Maddy Montaquila (Leger)" userId="76098227-6d94-4434-a4a4-58c0a52000fd" providerId="ADAL" clId="{F18FFD0E-14F7-42B2-B059-C33149FD7602}" dt="2023-11-13T23:48:22.608" v="3923" actId="2711"/>
          <ac:spMkLst>
            <pc:docMk/>
            <pc:sldMk cId="1343764659" sldId="2147481239"/>
            <ac:spMk id="8" creationId="{3810787B-E976-B832-896A-71DD6A14C36B}"/>
          </ac:spMkLst>
        </pc:spChg>
        <pc:spChg chg="add mod">
          <ac:chgData name="Maddy Montaquila (Leger)" userId="76098227-6d94-4434-a4a4-58c0a52000fd" providerId="ADAL" clId="{F18FFD0E-14F7-42B2-B059-C33149FD7602}" dt="2023-11-13T23:53:47.818" v="4227" actId="20577"/>
          <ac:spMkLst>
            <pc:docMk/>
            <pc:sldMk cId="1343764659" sldId="2147481239"/>
            <ac:spMk id="9" creationId="{BE4D59DB-CBB3-4AD0-F93B-9F003C659960}"/>
          </ac:spMkLst>
        </pc:spChg>
      </pc:sldChg>
      <pc:sldChg chg="addSp delSp modSp new mod modClrScheme chgLayout">
        <pc:chgData name="Maddy Montaquila (Leger)" userId="76098227-6d94-4434-a4a4-58c0a52000fd" providerId="ADAL" clId="{F18FFD0E-14F7-42B2-B059-C33149FD7602}" dt="2023-11-13T23:54:20.119" v="4244" actId="20577"/>
        <pc:sldMkLst>
          <pc:docMk/>
          <pc:sldMk cId="2178012053" sldId="2147481240"/>
        </pc:sldMkLst>
        <pc:spChg chg="del mod ord">
          <ac:chgData name="Maddy Montaquila (Leger)" userId="76098227-6d94-4434-a4a4-58c0a52000fd" providerId="ADAL" clId="{F18FFD0E-14F7-42B2-B059-C33149FD7602}" dt="2023-11-13T23:54:14.730" v="4230" actId="700"/>
          <ac:spMkLst>
            <pc:docMk/>
            <pc:sldMk cId="2178012053" sldId="2147481240"/>
            <ac:spMk id="2" creationId="{D0DAB732-1B98-D94B-BC85-7CE45ACD8881}"/>
          </ac:spMkLst>
        </pc:spChg>
        <pc:spChg chg="del mod ord">
          <ac:chgData name="Maddy Montaquila (Leger)" userId="76098227-6d94-4434-a4a4-58c0a52000fd" providerId="ADAL" clId="{F18FFD0E-14F7-42B2-B059-C33149FD7602}" dt="2023-11-13T23:54:14.730" v="4230" actId="700"/>
          <ac:spMkLst>
            <pc:docMk/>
            <pc:sldMk cId="2178012053" sldId="2147481240"/>
            <ac:spMk id="3" creationId="{D08F92E7-CC5A-BAF9-4022-DA6F571124D5}"/>
          </ac:spMkLst>
        </pc:spChg>
        <pc:spChg chg="add mod ord">
          <ac:chgData name="Maddy Montaquila (Leger)" userId="76098227-6d94-4434-a4a4-58c0a52000fd" providerId="ADAL" clId="{F18FFD0E-14F7-42B2-B059-C33149FD7602}" dt="2023-11-13T23:54:20.119" v="4244" actId="20577"/>
          <ac:spMkLst>
            <pc:docMk/>
            <pc:sldMk cId="2178012053" sldId="2147481240"/>
            <ac:spMk id="4" creationId="{FF111238-AAF6-30E1-F6CF-8CB694E8D36C}"/>
          </ac:spMkLst>
        </pc:spChg>
        <pc:spChg chg="add mod ord">
          <ac:chgData name="Maddy Montaquila (Leger)" userId="76098227-6d94-4434-a4a4-58c0a52000fd" providerId="ADAL" clId="{F18FFD0E-14F7-42B2-B059-C33149FD7602}" dt="2023-11-13T23:54:14.730" v="4230" actId="700"/>
          <ac:spMkLst>
            <pc:docMk/>
            <pc:sldMk cId="2178012053" sldId="2147481240"/>
            <ac:spMk id="5" creationId="{87FAA170-7ADF-7462-726E-323565D0256B}"/>
          </ac:spMkLst>
        </pc:spChg>
      </pc:sldChg>
      <pc:sldChg chg="addSp delSp modSp new del mod modClrScheme chgLayout">
        <pc:chgData name="Maddy Montaquila (Leger)" userId="76098227-6d94-4434-a4a4-58c0a52000fd" providerId="ADAL" clId="{F18FFD0E-14F7-42B2-B059-C33149FD7602}" dt="2023-11-13T23:58:08.683" v="4324" actId="47"/>
        <pc:sldMkLst>
          <pc:docMk/>
          <pc:sldMk cId="471819467" sldId="2147481241"/>
        </pc:sldMkLst>
        <pc:spChg chg="del mod ord">
          <ac:chgData name="Maddy Montaquila (Leger)" userId="76098227-6d94-4434-a4a4-58c0a52000fd" providerId="ADAL" clId="{F18FFD0E-14F7-42B2-B059-C33149FD7602}" dt="2023-11-13T23:54:26.593" v="4246" actId="700"/>
          <ac:spMkLst>
            <pc:docMk/>
            <pc:sldMk cId="471819467" sldId="2147481241"/>
            <ac:spMk id="2" creationId="{4DDDA795-D52B-1756-2A18-2D825A5D0099}"/>
          </ac:spMkLst>
        </pc:spChg>
        <pc:spChg chg="del mod ord">
          <ac:chgData name="Maddy Montaquila (Leger)" userId="76098227-6d94-4434-a4a4-58c0a52000fd" providerId="ADAL" clId="{F18FFD0E-14F7-42B2-B059-C33149FD7602}" dt="2023-11-13T23:54:26.593" v="4246" actId="700"/>
          <ac:spMkLst>
            <pc:docMk/>
            <pc:sldMk cId="471819467" sldId="2147481241"/>
            <ac:spMk id="3" creationId="{27E92784-15AA-C8F6-E7CB-EA78C230C6C3}"/>
          </ac:spMkLst>
        </pc:spChg>
        <pc:spChg chg="add mod ord">
          <ac:chgData name="Maddy Montaquila (Leger)" userId="76098227-6d94-4434-a4a4-58c0a52000fd" providerId="ADAL" clId="{F18FFD0E-14F7-42B2-B059-C33149FD7602}" dt="2023-11-13T23:56:51.654" v="4316" actId="20577"/>
          <ac:spMkLst>
            <pc:docMk/>
            <pc:sldMk cId="471819467" sldId="2147481241"/>
            <ac:spMk id="4" creationId="{ADF15B62-7239-448B-0AEC-C24BAE01C923}"/>
          </ac:spMkLst>
        </pc:spChg>
        <pc:spChg chg="add del mod ord">
          <ac:chgData name="Maddy Montaquila (Leger)" userId="76098227-6d94-4434-a4a4-58c0a52000fd" providerId="ADAL" clId="{F18FFD0E-14F7-42B2-B059-C33149FD7602}" dt="2023-11-13T23:58:00.149" v="4321" actId="21"/>
          <ac:spMkLst>
            <pc:docMk/>
            <pc:sldMk cId="471819467" sldId="2147481241"/>
            <ac:spMk id="5" creationId="{3885708B-FDC4-41D0-58CF-CDC88080D694}"/>
          </ac:spMkLst>
        </pc:spChg>
        <pc:spChg chg="add mod">
          <ac:chgData name="Maddy Montaquila (Leger)" userId="76098227-6d94-4434-a4a4-58c0a52000fd" providerId="ADAL" clId="{F18FFD0E-14F7-42B2-B059-C33149FD7602}" dt="2023-11-13T23:58:00.149" v="4321" actId="21"/>
          <ac:spMkLst>
            <pc:docMk/>
            <pc:sldMk cId="471819467" sldId="2147481241"/>
            <ac:spMk id="7" creationId="{8306D1D4-3BAF-1DC9-46DA-E5CD9B3F00D7}"/>
          </ac:spMkLst>
        </pc:spChg>
      </pc:sldChg>
      <pc:sldChg chg="modSp new mod">
        <pc:chgData name="Maddy Montaquila (Leger)" userId="76098227-6d94-4434-a4a4-58c0a52000fd" providerId="ADAL" clId="{F18FFD0E-14F7-42B2-B059-C33149FD7602}" dt="2023-11-13T23:59:44.910" v="4354" actId="20577"/>
        <pc:sldMkLst>
          <pc:docMk/>
          <pc:sldMk cId="1617112334" sldId="2147481241"/>
        </pc:sldMkLst>
        <pc:spChg chg="mod">
          <ac:chgData name="Maddy Montaquila (Leger)" userId="76098227-6d94-4434-a4a4-58c0a52000fd" providerId="ADAL" clId="{F18FFD0E-14F7-42B2-B059-C33149FD7602}" dt="2023-11-13T23:59:44.910" v="4354" actId="20577"/>
          <ac:spMkLst>
            <pc:docMk/>
            <pc:sldMk cId="1617112334" sldId="2147481241"/>
            <ac:spMk id="2" creationId="{AB694C0B-E0C3-25C9-51B6-F6E6BE5F0B04}"/>
          </ac:spMkLst>
        </pc:spChg>
      </pc:sldChg>
      <pc:sldChg chg="modSp new mod">
        <pc:chgData name="Maddy Montaquila (Leger)" userId="76098227-6d94-4434-a4a4-58c0a52000fd" providerId="ADAL" clId="{F18FFD0E-14F7-42B2-B059-C33149FD7602}" dt="2023-11-14T00:18:43.414" v="4454" actId="20577"/>
        <pc:sldMkLst>
          <pc:docMk/>
          <pc:sldMk cId="2844785262" sldId="2147481242"/>
        </pc:sldMkLst>
        <pc:spChg chg="mod">
          <ac:chgData name="Maddy Montaquila (Leger)" userId="76098227-6d94-4434-a4a4-58c0a52000fd" providerId="ADAL" clId="{F18FFD0E-14F7-42B2-B059-C33149FD7602}" dt="2023-11-14T00:18:43.414" v="4454" actId="20577"/>
          <ac:spMkLst>
            <pc:docMk/>
            <pc:sldMk cId="2844785262" sldId="2147481242"/>
            <ac:spMk id="2" creationId="{01DE766C-D502-E5E9-3467-841A5D31FFEC}"/>
          </ac:spMkLst>
        </pc:spChg>
      </pc:sldChg>
      <pc:sldChg chg="addSp delSp modSp new mod modClrScheme chgLayout">
        <pc:chgData name="Maddy Montaquila (Leger)" userId="76098227-6d94-4434-a4a4-58c0a52000fd" providerId="ADAL" clId="{F18FFD0E-14F7-42B2-B059-C33149FD7602}" dt="2023-11-14T00:18:37.907" v="4431" actId="20577"/>
        <pc:sldMkLst>
          <pc:docMk/>
          <pc:sldMk cId="4146023218" sldId="2147481243"/>
        </pc:sldMkLst>
        <pc:spChg chg="del mod ord">
          <ac:chgData name="Maddy Montaquila (Leger)" userId="76098227-6d94-4434-a4a4-58c0a52000fd" providerId="ADAL" clId="{F18FFD0E-14F7-42B2-B059-C33149FD7602}" dt="2023-11-14T00:00:20.155" v="4357" actId="700"/>
          <ac:spMkLst>
            <pc:docMk/>
            <pc:sldMk cId="4146023218" sldId="2147481243"/>
            <ac:spMk id="2" creationId="{D22997FC-DFC4-EADE-DA5B-26ADF42E92F3}"/>
          </ac:spMkLst>
        </pc:spChg>
        <pc:spChg chg="del mod ord">
          <ac:chgData name="Maddy Montaquila (Leger)" userId="76098227-6d94-4434-a4a4-58c0a52000fd" providerId="ADAL" clId="{F18FFD0E-14F7-42B2-B059-C33149FD7602}" dt="2023-11-14T00:00:20.155" v="4357" actId="700"/>
          <ac:spMkLst>
            <pc:docMk/>
            <pc:sldMk cId="4146023218" sldId="2147481243"/>
            <ac:spMk id="3" creationId="{14A71B56-FD71-1034-2754-558C21F8D871}"/>
          </ac:spMkLst>
        </pc:spChg>
        <pc:spChg chg="add mod ord">
          <ac:chgData name="Maddy Montaquila (Leger)" userId="76098227-6d94-4434-a4a4-58c0a52000fd" providerId="ADAL" clId="{F18FFD0E-14F7-42B2-B059-C33149FD7602}" dt="2023-11-14T00:18:37.907" v="4431" actId="20577"/>
          <ac:spMkLst>
            <pc:docMk/>
            <pc:sldMk cId="4146023218" sldId="2147481243"/>
            <ac:spMk id="4" creationId="{3BF385F6-0852-4554-A309-87344E5907C5}"/>
          </ac:spMkLst>
        </pc:spChg>
        <pc:spChg chg="add mod ord">
          <ac:chgData name="Maddy Montaquila (Leger)" userId="76098227-6d94-4434-a4a4-58c0a52000fd" providerId="ADAL" clId="{F18FFD0E-14F7-42B2-B059-C33149FD7602}" dt="2023-11-14T00:00:20.155" v="4357" actId="700"/>
          <ac:spMkLst>
            <pc:docMk/>
            <pc:sldMk cId="4146023218" sldId="2147481243"/>
            <ac:spMk id="5" creationId="{6EDC47A3-1695-FFF8-06E8-D90F7D01441D}"/>
          </ac:spMkLst>
        </pc:spChg>
      </pc:sldChg>
      <pc:sldChg chg="modSp add del mod delCm">
        <pc:chgData name="Maddy Montaquila (Leger)" userId="76098227-6d94-4434-a4a4-58c0a52000fd" providerId="ADAL" clId="{F18FFD0E-14F7-42B2-B059-C33149FD7602}" dt="2023-11-13T22:00:53.804" v="2503" actId="47"/>
        <pc:sldMkLst>
          <pc:docMk/>
          <pc:sldMk cId="1604301337" sldId="2147481261"/>
        </pc:sldMkLst>
        <pc:grpChg chg="mod">
          <ac:chgData name="Maddy Montaquila (Leger)" userId="76098227-6d94-4434-a4a4-58c0a52000fd" providerId="ADAL" clId="{F18FFD0E-14F7-42B2-B059-C33149FD7602}" dt="2023-11-13T22:00:40.964" v="2502" actId="1076"/>
          <ac:grpSpMkLst>
            <pc:docMk/>
            <pc:sldMk cId="1604301337" sldId="2147481261"/>
            <ac:grpSpMk id="13" creationId="{03C79F77-C08E-36E0-430D-52B6773069DB}"/>
          </ac:grpSpMkLst>
        </pc:grpChg>
        <pc:extLst>
          <p:ext xmlns:p="http://schemas.openxmlformats.org/presentationml/2006/main" uri="{D6D511B9-2390-475A-947B-AFAB55BFBCF1}">
            <pc226:cmChg xmlns:pc226="http://schemas.microsoft.com/office/powerpoint/2022/06/main/command" chg="del">
              <pc226:chgData name="Maddy Montaquila (Leger)" userId="76098227-6d94-4434-a4a4-58c0a52000fd" providerId="ADAL" clId="{F18FFD0E-14F7-42B2-B059-C33149FD7602}" dt="2023-11-13T22:00:32.517" v="2500"/>
              <pc2:cmMkLst xmlns:pc2="http://schemas.microsoft.com/office/powerpoint/2019/9/main/command">
                <pc:docMk/>
                <pc:sldMk cId="1604301337" sldId="2147481261"/>
                <pc2:cmMk id="{0A9A6EA2-3D96-41E3-BAF8-119BC36DF01B}"/>
              </pc2:cmMkLst>
            </pc226:cmChg>
          </p:ext>
        </pc:extLst>
      </pc:sldChg>
      <pc:sldMasterChg chg="delSldLayout">
        <pc:chgData name="Maddy Montaquila (Leger)" userId="76098227-6d94-4434-a4a4-58c0a52000fd" providerId="ADAL" clId="{F18FFD0E-14F7-42B2-B059-C33149FD7602}" dt="2023-11-12T16:38:26.644" v="9" actId="47"/>
        <pc:sldMasterMkLst>
          <pc:docMk/>
          <pc:sldMasterMk cId="658044255" sldId="2147483661"/>
        </pc:sldMasterMkLst>
        <pc:sldLayoutChg chg="del">
          <pc:chgData name="Maddy Montaquila (Leger)" userId="76098227-6d94-4434-a4a4-58c0a52000fd" providerId="ADAL" clId="{F18FFD0E-14F7-42B2-B059-C33149FD7602}" dt="2023-11-12T16:38:02.184" v="4" actId="47"/>
          <pc:sldLayoutMkLst>
            <pc:docMk/>
            <pc:sldMasterMk cId="658044255" sldId="2147483661"/>
            <pc:sldLayoutMk cId="3736528486" sldId="2147483699"/>
          </pc:sldLayoutMkLst>
        </pc:sldLayoutChg>
        <pc:sldLayoutChg chg="del">
          <pc:chgData name="Maddy Montaquila (Leger)" userId="76098227-6d94-4434-a4a4-58c0a52000fd" providerId="ADAL" clId="{F18FFD0E-14F7-42B2-B059-C33149FD7602}" dt="2023-11-12T16:38:26.644" v="9" actId="47"/>
          <pc:sldLayoutMkLst>
            <pc:docMk/>
            <pc:sldMasterMk cId="658044255" sldId="2147483661"/>
            <pc:sldLayoutMk cId="1535869560" sldId="2147483700"/>
          </pc:sldLayoutMkLst>
        </pc:sldLayoutChg>
      </pc:sldMasterChg>
      <pc:sldMasterChg chg="del delSldLayout">
        <pc:chgData name="Maddy Montaquila (Leger)" userId="76098227-6d94-4434-a4a4-58c0a52000fd" providerId="ADAL" clId="{F18FFD0E-14F7-42B2-B059-C33149FD7602}" dt="2023-11-13T18:06:08.298" v="332" actId="47"/>
        <pc:sldMasterMkLst>
          <pc:docMk/>
          <pc:sldMasterMk cId="1903264217" sldId="2147483701"/>
        </pc:sldMasterMkLst>
        <pc:sldLayoutChg chg="del">
          <pc:chgData name="Maddy Montaquila (Leger)" userId="76098227-6d94-4434-a4a4-58c0a52000fd" providerId="ADAL" clId="{F18FFD0E-14F7-42B2-B059-C33149FD7602}" dt="2023-11-13T18:06:08.298" v="332" actId="47"/>
          <pc:sldLayoutMkLst>
            <pc:docMk/>
            <pc:sldMasterMk cId="1903264217" sldId="2147483701"/>
            <pc:sldLayoutMk cId="2747671073" sldId="2147483702"/>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673757675" sldId="2147483703"/>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3721242394" sldId="2147483704"/>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3531113179" sldId="2147483705"/>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100556915" sldId="2147483706"/>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464217599" sldId="2147483707"/>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1915932423" sldId="2147483708"/>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3542593545" sldId="2147483709"/>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1986578465" sldId="2147483710"/>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755854414" sldId="2147483711"/>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490492010" sldId="2147483712"/>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2310430986" sldId="2147483713"/>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1992497009" sldId="2147483714"/>
          </pc:sldLayoutMkLst>
        </pc:sldLayoutChg>
        <pc:sldLayoutChg chg="del">
          <pc:chgData name="Maddy Montaquila (Leger)" userId="76098227-6d94-4434-a4a4-58c0a52000fd" providerId="ADAL" clId="{F18FFD0E-14F7-42B2-B059-C33149FD7602}" dt="2023-11-13T18:06:04.228" v="329" actId="47"/>
          <pc:sldLayoutMkLst>
            <pc:docMk/>
            <pc:sldMasterMk cId="1903264217" sldId="2147483701"/>
            <pc:sldLayoutMk cId="340680494" sldId="2147483715"/>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191119368" sldId="2147483716"/>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2449777191" sldId="2147483717"/>
          </pc:sldLayoutMkLst>
        </pc:sldLayoutChg>
      </pc:sldMasterChg>
    </pc:docChg>
  </pc:docChgLst>
  <pc:docChgLst>
    <pc:chgData name="Maddy Montaquila (Leger)" userId="76098227-6d94-4434-a4a4-58c0a52000fd" providerId="ADAL" clId="{983A06B5-C292-6649-848F-9E1C0AE2091A}"/>
    <pc:docChg chg="modSld">
      <pc:chgData name="Maddy Montaquila (Leger)" userId="76098227-6d94-4434-a4a4-58c0a52000fd" providerId="ADAL" clId="{983A06B5-C292-6649-848F-9E1C0AE2091A}" dt="2023-11-14T17:35:05.393" v="198" actId="20577"/>
      <pc:docMkLst>
        <pc:docMk/>
      </pc:docMkLst>
      <pc:sldChg chg="modNotesTx">
        <pc:chgData name="Maddy Montaquila (Leger)" userId="76098227-6d94-4434-a4a4-58c0a52000fd" providerId="ADAL" clId="{983A06B5-C292-6649-848F-9E1C0AE2091A}" dt="2023-11-14T17:34:03.395" v="95" actId="20577"/>
        <pc:sldMkLst>
          <pc:docMk/>
          <pc:sldMk cId="3975214400" sldId="257"/>
        </pc:sldMkLst>
      </pc:sldChg>
      <pc:sldChg chg="modNotesTx">
        <pc:chgData name="Maddy Montaquila (Leger)" userId="76098227-6d94-4434-a4a4-58c0a52000fd" providerId="ADAL" clId="{983A06B5-C292-6649-848F-9E1C0AE2091A}" dt="2023-11-14T17:33:22.454" v="43" actId="20577"/>
        <pc:sldMkLst>
          <pc:docMk/>
          <pc:sldMk cId="121869812" sldId="289"/>
        </pc:sldMkLst>
      </pc:sldChg>
      <pc:sldChg chg="modNotesTx">
        <pc:chgData name="Maddy Montaquila (Leger)" userId="76098227-6d94-4434-a4a4-58c0a52000fd" providerId="ADAL" clId="{983A06B5-C292-6649-848F-9E1C0AE2091A}" dt="2023-11-14T17:33:57.752" v="87" actId="20577"/>
        <pc:sldMkLst>
          <pc:docMk/>
          <pc:sldMk cId="3907195360" sldId="2147469504"/>
        </pc:sldMkLst>
      </pc:sldChg>
      <pc:sldChg chg="modNotesTx">
        <pc:chgData name="Maddy Montaquila (Leger)" userId="76098227-6d94-4434-a4a4-58c0a52000fd" providerId="ADAL" clId="{983A06B5-C292-6649-848F-9E1C0AE2091A}" dt="2023-11-14T17:34:38.026" v="160" actId="20577"/>
        <pc:sldMkLst>
          <pc:docMk/>
          <pc:sldMk cId="3551868542" sldId="2147469947"/>
        </pc:sldMkLst>
      </pc:sldChg>
      <pc:sldChg chg="modNotesTx">
        <pc:chgData name="Maddy Montaquila (Leger)" userId="76098227-6d94-4434-a4a4-58c0a52000fd" providerId="ADAL" clId="{983A06B5-C292-6649-848F-9E1C0AE2091A}" dt="2023-11-14T17:33:53.940" v="79" actId="20577"/>
        <pc:sldMkLst>
          <pc:docMk/>
          <pc:sldMk cId="247645789" sldId="2147478934"/>
        </pc:sldMkLst>
      </pc:sldChg>
      <pc:sldChg chg="modNotesTx">
        <pc:chgData name="Maddy Montaquila (Leger)" userId="76098227-6d94-4434-a4a4-58c0a52000fd" providerId="ADAL" clId="{983A06B5-C292-6649-848F-9E1C0AE2091A}" dt="2023-11-14T17:33:17.772" v="37" actId="20577"/>
        <pc:sldMkLst>
          <pc:docMk/>
          <pc:sldMk cId="1906789762" sldId="2147478941"/>
        </pc:sldMkLst>
      </pc:sldChg>
      <pc:sldChg chg="modNotesTx">
        <pc:chgData name="Maddy Montaquila (Leger)" userId="76098227-6d94-4434-a4a4-58c0a52000fd" providerId="ADAL" clId="{983A06B5-C292-6649-848F-9E1C0AE2091A}" dt="2023-11-14T17:33:12.852" v="30" actId="20577"/>
        <pc:sldMkLst>
          <pc:docMk/>
          <pc:sldMk cId="1150687211" sldId="2147479560"/>
        </pc:sldMkLst>
      </pc:sldChg>
      <pc:sldChg chg="modNotesTx">
        <pc:chgData name="Maddy Montaquila (Leger)" userId="76098227-6d94-4434-a4a4-58c0a52000fd" providerId="ADAL" clId="{983A06B5-C292-6649-848F-9E1C0AE2091A}" dt="2023-11-14T17:35:05.393" v="198" actId="20577"/>
        <pc:sldMkLst>
          <pc:docMk/>
          <pc:sldMk cId="3141039990" sldId="2147479565"/>
        </pc:sldMkLst>
      </pc:sldChg>
      <pc:sldChg chg="modNotesTx">
        <pc:chgData name="Maddy Montaquila (Leger)" userId="76098227-6d94-4434-a4a4-58c0a52000fd" providerId="ADAL" clId="{983A06B5-C292-6649-848F-9E1C0AE2091A}" dt="2023-11-14T17:34:16.591" v="121" actId="20577"/>
        <pc:sldMkLst>
          <pc:docMk/>
          <pc:sldMk cId="372703058" sldId="2147479576"/>
        </pc:sldMkLst>
      </pc:sldChg>
      <pc:sldChg chg="modNotesTx">
        <pc:chgData name="Maddy Montaquila (Leger)" userId="76098227-6d94-4434-a4a4-58c0a52000fd" providerId="ADAL" clId="{983A06B5-C292-6649-848F-9E1C0AE2091A}" dt="2023-11-14T17:34:19.859" v="128" actId="20577"/>
        <pc:sldMkLst>
          <pc:docMk/>
          <pc:sldMk cId="1463581869" sldId="2147479586"/>
        </pc:sldMkLst>
      </pc:sldChg>
      <pc:sldChg chg="modNotesTx">
        <pc:chgData name="Maddy Montaquila (Leger)" userId="76098227-6d94-4434-a4a4-58c0a52000fd" providerId="ADAL" clId="{983A06B5-C292-6649-848F-9E1C0AE2091A}" dt="2023-11-14T17:34:23.787" v="135" actId="20577"/>
        <pc:sldMkLst>
          <pc:docMk/>
          <pc:sldMk cId="365006371" sldId="2147479622"/>
        </pc:sldMkLst>
      </pc:sldChg>
      <pc:sldChg chg="modNotesTx">
        <pc:chgData name="Maddy Montaquila (Leger)" userId="76098227-6d94-4434-a4a4-58c0a52000fd" providerId="ADAL" clId="{983A06B5-C292-6649-848F-9E1C0AE2091A}" dt="2023-11-14T17:33:49.337" v="78" actId="20577"/>
        <pc:sldMkLst>
          <pc:docMk/>
          <pc:sldMk cId="1593997515" sldId="2147479631"/>
        </pc:sldMkLst>
      </pc:sldChg>
      <pc:sldChg chg="modNotesTx">
        <pc:chgData name="Maddy Montaquila (Leger)" userId="76098227-6d94-4434-a4a4-58c0a52000fd" providerId="ADAL" clId="{983A06B5-C292-6649-848F-9E1C0AE2091A}" dt="2023-11-14T17:34:50.066" v="177" actId="20577"/>
        <pc:sldMkLst>
          <pc:docMk/>
          <pc:sldMk cId="974789736" sldId="2147481151"/>
        </pc:sldMkLst>
      </pc:sldChg>
      <pc:sldChg chg="modNotesTx">
        <pc:chgData name="Maddy Montaquila (Leger)" userId="76098227-6d94-4434-a4a4-58c0a52000fd" providerId="ADAL" clId="{983A06B5-C292-6649-848F-9E1C0AE2091A}" dt="2023-11-14T17:33:08.838" v="23" actId="20577"/>
        <pc:sldMkLst>
          <pc:docMk/>
          <pc:sldMk cId="4195115222" sldId="2147481153"/>
        </pc:sldMkLst>
      </pc:sldChg>
      <pc:sldChg chg="modNotesTx">
        <pc:chgData name="Maddy Montaquila (Leger)" userId="76098227-6d94-4434-a4a4-58c0a52000fd" providerId="ADAL" clId="{983A06B5-C292-6649-848F-9E1C0AE2091A}" dt="2023-11-14T17:34:34.710" v="155" actId="20577"/>
        <pc:sldMkLst>
          <pc:docMk/>
          <pc:sldMk cId="3562145757" sldId="2147481216"/>
        </pc:sldMkLst>
      </pc:sldChg>
      <pc:sldChg chg="modNotesTx">
        <pc:chgData name="Maddy Montaquila (Leger)" userId="76098227-6d94-4434-a4a4-58c0a52000fd" providerId="ADAL" clId="{983A06B5-C292-6649-848F-9E1C0AE2091A}" dt="2023-11-14T17:32:55.722" v="7" actId="20577"/>
        <pc:sldMkLst>
          <pc:docMk/>
          <pc:sldMk cId="2513631407" sldId="2147481217"/>
        </pc:sldMkLst>
      </pc:sldChg>
      <pc:sldChg chg="modNotesTx">
        <pc:chgData name="Maddy Montaquila (Leger)" userId="76098227-6d94-4434-a4a4-58c0a52000fd" providerId="ADAL" clId="{983A06B5-C292-6649-848F-9E1C0AE2091A}" dt="2023-11-14T17:33:00.860" v="15" actId="20577"/>
        <pc:sldMkLst>
          <pc:docMk/>
          <pc:sldMk cId="123231547" sldId="2147481234"/>
        </pc:sldMkLst>
      </pc:sldChg>
      <pc:sldChg chg="modNotesTx">
        <pc:chgData name="Maddy Montaquila (Leger)" userId="76098227-6d94-4434-a4a4-58c0a52000fd" providerId="ADAL" clId="{983A06B5-C292-6649-848F-9E1C0AE2091A}" dt="2023-11-14T17:33:46.927" v="73" actId="20577"/>
        <pc:sldMkLst>
          <pc:docMk/>
          <pc:sldMk cId="546697244" sldId="2147481235"/>
        </pc:sldMkLst>
      </pc:sldChg>
      <pc:sldChg chg="modNotesTx">
        <pc:chgData name="Maddy Montaquila (Leger)" userId="76098227-6d94-4434-a4a4-58c0a52000fd" providerId="ADAL" clId="{983A06B5-C292-6649-848F-9E1C0AE2091A}" dt="2023-11-14T17:34:08.004" v="102" actId="20577"/>
        <pc:sldMkLst>
          <pc:docMk/>
          <pc:sldMk cId="950247088" sldId="2147481236"/>
        </pc:sldMkLst>
      </pc:sldChg>
      <pc:sldChg chg="modNotesTx">
        <pc:chgData name="Maddy Montaquila (Leger)" userId="76098227-6d94-4434-a4a4-58c0a52000fd" providerId="ADAL" clId="{983A06B5-C292-6649-848F-9E1C0AE2091A}" dt="2023-11-14T17:34:27.849" v="147" actId="20577"/>
        <pc:sldMkLst>
          <pc:docMk/>
          <pc:sldMk cId="1678515251" sldId="2147481237"/>
        </pc:sldMkLst>
      </pc:sldChg>
      <pc:sldChg chg="modNotesTx">
        <pc:chgData name="Maddy Montaquila (Leger)" userId="76098227-6d94-4434-a4a4-58c0a52000fd" providerId="ADAL" clId="{983A06B5-C292-6649-848F-9E1C0AE2091A}" dt="2023-11-14T17:34:42.875" v="165" actId="20577"/>
        <pc:sldMkLst>
          <pc:docMk/>
          <pc:sldMk cId="4292755634" sldId="2147481238"/>
        </pc:sldMkLst>
      </pc:sldChg>
      <pc:sldChg chg="modNotesTx">
        <pc:chgData name="Maddy Montaquila (Leger)" userId="76098227-6d94-4434-a4a4-58c0a52000fd" providerId="ADAL" clId="{983A06B5-C292-6649-848F-9E1C0AE2091A}" dt="2023-11-14T17:34:45.191" v="169" actId="20577"/>
        <pc:sldMkLst>
          <pc:docMk/>
          <pc:sldMk cId="1343764659" sldId="2147481239"/>
        </pc:sldMkLst>
      </pc:sldChg>
      <pc:sldChg chg="modNotesTx">
        <pc:chgData name="Maddy Montaquila (Leger)" userId="76098227-6d94-4434-a4a4-58c0a52000fd" providerId="ADAL" clId="{983A06B5-C292-6649-848F-9E1C0AE2091A}" dt="2023-11-14T17:34:48.391" v="173" actId="20577"/>
        <pc:sldMkLst>
          <pc:docMk/>
          <pc:sldMk cId="2178012053" sldId="2147481240"/>
        </pc:sldMkLst>
      </pc:sldChg>
      <pc:sldChg chg="modNotesTx">
        <pc:chgData name="Maddy Montaquila (Leger)" userId="76098227-6d94-4434-a4a4-58c0a52000fd" providerId="ADAL" clId="{983A06B5-C292-6649-848F-9E1C0AE2091A}" dt="2023-11-14T17:34:52.767" v="182" actId="20577"/>
        <pc:sldMkLst>
          <pc:docMk/>
          <pc:sldMk cId="1617112334" sldId="2147481241"/>
        </pc:sldMkLst>
      </pc:sldChg>
      <pc:sldChg chg="modNotesTx">
        <pc:chgData name="Maddy Montaquila (Leger)" userId="76098227-6d94-4434-a4a4-58c0a52000fd" providerId="ADAL" clId="{983A06B5-C292-6649-848F-9E1C0AE2091A}" dt="2023-11-14T17:35:00.932" v="191" actId="20577"/>
        <pc:sldMkLst>
          <pc:docMk/>
          <pc:sldMk cId="4146023218" sldId="214748124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Segoe UI Variable Display" pitchFamily="2"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66CBBC-16DD-4563-BE80-C2E34CFFD1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11/21/2023 8:01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726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18784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93217"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latin typeface="Segoe UI" pitchFamily="34" charset="0"/>
              </a:rPr>
              <a:pPr defTabSz="949113">
                <a:defRPr/>
              </a:pPr>
              <a:t>11/21/2023 8:01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latin typeface="Segoe UI" pitchFamily="34" charset="0"/>
              </a:rPr>
              <a:pPr defTabSz="949113">
                <a:defRPr/>
              </a:pPr>
              <a:t>13</a:t>
            </a:fld>
            <a:endParaRPr lang="en-US">
              <a:solidFill>
                <a:prstClr val="black"/>
              </a:solidFill>
              <a:latin typeface="Segoe UI" pitchFamily="34" charset="0"/>
            </a:endParaRPr>
          </a:p>
        </p:txBody>
      </p:sp>
    </p:spTree>
    <p:extLst>
      <p:ext uri="{BB962C8B-B14F-4D97-AF65-F5344CB8AC3E}">
        <p14:creationId xmlns:p14="http://schemas.microsoft.com/office/powerpoint/2010/main" val="4036540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11/21/2023 8:01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25498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104247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18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800"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11/21/2023 8:01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54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772040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2660644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4241096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6089F17-2094-4735-B1AE-12368640ECDD}" type="slidenum">
              <a:rPr lang="en-US" smtClean="0"/>
              <a:t>9</a:t>
            </a:fld>
            <a:endParaRPr lang="en-US"/>
          </a:p>
        </p:txBody>
      </p:sp>
    </p:spTree>
    <p:extLst>
      <p:ext uri="{BB962C8B-B14F-4D97-AF65-F5344CB8AC3E}">
        <p14:creationId xmlns:p14="http://schemas.microsoft.com/office/powerpoint/2010/main" val="135245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246575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27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29.png"/><Relationship Id="rId2" Type="http://schemas.openxmlformats.org/officeDocument/2006/relationships/customXml" Target="../ink/ink1.xml"/><Relationship Id="rId1" Type="http://schemas.openxmlformats.org/officeDocument/2006/relationships/slideMaster" Target="../slideMasters/slideMaster2.xml"/><Relationship Id="rId6" Type="http://schemas.openxmlformats.org/officeDocument/2006/relationships/customXml" Target="../ink/ink3.xml"/><Relationship Id="rId5" Type="http://schemas.openxmlformats.org/officeDocument/2006/relationships/image" Target="../media/image110.png"/><Relationship Id="rId4" Type="http://schemas.openxmlformats.org/officeDocument/2006/relationships/customXml" Target="../ink/ink2.xml"/></Relationships>
</file>

<file path=ppt/slideLayouts/_rels/slideLayout4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customXml" Target="../ink/ink5.xml"/><Relationship Id="rId5" Type="http://schemas.openxmlformats.org/officeDocument/2006/relationships/image" Target="../media/image14.png"/><Relationship Id="rId4" Type="http://schemas.openxmlformats.org/officeDocument/2006/relationships/customXml" Target="../ink/ink4.xml"/><Relationship Id="rId9"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customXml" Target="../ink/ink8.xml"/><Relationship Id="rId5" Type="http://schemas.openxmlformats.org/officeDocument/2006/relationships/image" Target="../media/image14.png"/><Relationship Id="rId4" Type="http://schemas.openxmlformats.org/officeDocument/2006/relationships/customXml" Target="../ink/ink7.xml"/><Relationship Id="rId9"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965372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72579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491316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14247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1356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62598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7279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33947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82840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379800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565350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6434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654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1271755" y="2859125"/>
            <a:ext cx="6553934" cy="984757"/>
          </a:xfrm>
        </p:spPr>
        <p:txBody>
          <a:bodyPr/>
          <a:lstStyle>
            <a:lvl1pPr>
              <a:defRPr sz="6399" spc="-15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err="1"/>
              <a:t>.Net</a:t>
            </a:r>
            <a:r>
              <a:rPr lang="en-US"/>
              <a:t> Conf 2022</a:t>
            </a:r>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1530151" y="3987948"/>
            <a:ext cx="6473776" cy="369332"/>
          </a:xfrm>
        </p:spPr>
        <p:txBody>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Focus on MAUI</a:t>
            </a:r>
          </a:p>
        </p:txBody>
      </p:sp>
      <p:sp>
        <p:nvSpPr>
          <p:cNvPr id="7" name="TextBox 6">
            <a:extLst>
              <a:ext uri="{FF2B5EF4-FFF2-40B4-BE49-F238E27FC236}">
                <a16:creationId xmlns:a16="http://schemas.microsoft.com/office/drawing/2014/main" id="{14C01425-70DF-3DEC-DAA6-6F3CECFC7534}"/>
              </a:ext>
            </a:extLst>
          </p:cNvPr>
          <p:cNvSpPr txBox="1"/>
          <p:nvPr userDrawn="1"/>
        </p:nvSpPr>
        <p:spPr>
          <a:xfrm>
            <a:off x="1507433" y="6419850"/>
            <a:ext cx="2723431" cy="246221"/>
          </a:xfrm>
          <a:prstGeom prst="rect">
            <a:avLst/>
          </a:prstGeom>
          <a:noFill/>
        </p:spPr>
        <p:txBody>
          <a:bodyPr wrap="square">
            <a:spAutoFit/>
          </a:bodyPr>
          <a:lstStyle/>
          <a:p>
            <a:pPr lvl="0"/>
            <a:r>
              <a:rPr lang="en-US" sz="1000" b="0" i="0" spc="0">
                <a:solidFill>
                  <a:schemeClr val="bg1"/>
                </a:solidFill>
                <a:latin typeface="+mn-lt"/>
                <a:ea typeface="Segoe UI Semibold" panose="020B0502040204020203" pitchFamily="34" charset="0"/>
                <a:cs typeface="Segoe UI Semibold" panose="020B0502040204020203" pitchFamily="34" charset="0"/>
              </a:rPr>
              <a:t>.NET Conf 2022  |  Focus on MAUI</a:t>
            </a:r>
          </a:p>
        </p:txBody>
      </p:sp>
      <p:sp>
        <p:nvSpPr>
          <p:cNvPr id="2" name="Rectangle 1">
            <a:extLst>
              <a:ext uri="{FF2B5EF4-FFF2-40B4-BE49-F238E27FC236}">
                <a16:creationId xmlns:a16="http://schemas.microsoft.com/office/drawing/2014/main" id="{C81179E8-7DB1-CF28-A23E-94DCFF26C59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3" name="Rectangle 2">
            <a:extLst>
              <a:ext uri="{FF2B5EF4-FFF2-40B4-BE49-F238E27FC236}">
                <a16:creationId xmlns:a16="http://schemas.microsoft.com/office/drawing/2014/main" id="{630D397E-8EB2-7BEE-24CE-A821B3EEA07C}"/>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4" name="Rectangle 3">
            <a:extLst>
              <a:ext uri="{FF2B5EF4-FFF2-40B4-BE49-F238E27FC236}">
                <a16:creationId xmlns:a16="http://schemas.microsoft.com/office/drawing/2014/main" id="{90E8475D-D17D-E9E1-3689-E989220E730C}"/>
              </a:ext>
            </a:extLst>
          </p:cNvPr>
          <p:cNvSpPr/>
          <p:nvPr userDrawn="1"/>
        </p:nvSpPr>
        <p:spPr bwMode="auto">
          <a:xfrm>
            <a:off x="13784242" y="0"/>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5" name="Rectangle 4">
            <a:extLst>
              <a:ext uri="{FF2B5EF4-FFF2-40B4-BE49-F238E27FC236}">
                <a16:creationId xmlns:a16="http://schemas.microsoft.com/office/drawing/2014/main" id="{B6611D5A-3C4A-1F67-FB73-79BFA05768FB}"/>
              </a:ext>
            </a:extLst>
          </p:cNvPr>
          <p:cNvSpPr/>
          <p:nvPr userDrawn="1"/>
        </p:nvSpPr>
        <p:spPr bwMode="auto">
          <a:xfrm>
            <a:off x="12475115" y="772347"/>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6" name="Rectangle 5">
            <a:extLst>
              <a:ext uri="{FF2B5EF4-FFF2-40B4-BE49-F238E27FC236}">
                <a16:creationId xmlns:a16="http://schemas.microsoft.com/office/drawing/2014/main" id="{D2CFEDA3-F211-F1CD-46D2-11655913CA69}"/>
              </a:ext>
            </a:extLst>
          </p:cNvPr>
          <p:cNvSpPr/>
          <p:nvPr userDrawn="1"/>
        </p:nvSpPr>
        <p:spPr bwMode="auto">
          <a:xfrm>
            <a:off x="12993618" y="772347"/>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8" name="Rectangle 7">
            <a:extLst>
              <a:ext uri="{FF2B5EF4-FFF2-40B4-BE49-F238E27FC236}">
                <a16:creationId xmlns:a16="http://schemas.microsoft.com/office/drawing/2014/main" id="{C899A878-E015-6586-D672-3678CD1729BD}"/>
              </a:ext>
            </a:extLst>
          </p:cNvPr>
          <p:cNvSpPr/>
          <p:nvPr userDrawn="1"/>
        </p:nvSpPr>
        <p:spPr bwMode="auto">
          <a:xfrm>
            <a:off x="13508492" y="772347"/>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Tree>
    <p:extLst>
      <p:ext uri="{BB962C8B-B14F-4D97-AF65-F5344CB8AC3E}">
        <p14:creationId xmlns:p14="http://schemas.microsoft.com/office/powerpoint/2010/main" val="8920524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llette">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90DD8C-D0F4-48DC-EB42-FFFE13F663FE}"/>
              </a:ext>
            </a:extLst>
          </p:cNvPr>
          <p:cNvSpPr txBox="1">
            <a:spLocks/>
          </p:cNvSpPr>
          <p:nvPr userDrawn="1"/>
        </p:nvSpPr>
        <p:spPr>
          <a:xfrm>
            <a:off x="607933" y="1482322"/>
            <a:ext cx="9960837" cy="369332"/>
          </a:xfrm>
          <a:prstGeom prst="rect">
            <a:avLst/>
          </a:prstGeom>
        </p:spPr>
        <p:txBody>
          <a:bodyPr vert="horz"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nSpc>
                <a:spcPct val="100000"/>
              </a:lnSpc>
              <a:spcBef>
                <a:spcPts val="0"/>
              </a:spcBef>
            </a:pPr>
            <a:r>
              <a:rPr lang="en-US" sz="1200" spc="19">
                <a:solidFill>
                  <a:schemeClr val="bg1"/>
                </a:soli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a:solidFill>
                  <a:schemeClr val="bg1"/>
                </a:solidFill>
                <a:latin typeface="+mn-lt"/>
                <a:cs typeface="Segoe UI Semibold" panose="020B0702040204020203" pitchFamily="34" charset="0"/>
              </a:rPr>
              <a:t>Avoid using too many colors in your presentation. </a:t>
            </a:r>
          </a:p>
        </p:txBody>
      </p:sp>
      <p:sp>
        <p:nvSpPr>
          <p:cNvPr id="7" name="TextBox 36">
            <a:extLst>
              <a:ext uri="{FF2B5EF4-FFF2-40B4-BE49-F238E27FC236}">
                <a16:creationId xmlns:a16="http://schemas.microsoft.com/office/drawing/2014/main" id="{C5F406B8-F32D-A9E4-8492-A8C572026E73}"/>
              </a:ext>
            </a:extLst>
          </p:cNvPr>
          <p:cNvSpPr txBox="1"/>
          <p:nvPr userDrawn="1"/>
        </p:nvSpPr>
        <p:spPr>
          <a:xfrm>
            <a:off x="585934" y="2377142"/>
            <a:ext cx="6286442" cy="246221"/>
          </a:xfrm>
          <a:prstGeom prst="rect">
            <a:avLst/>
          </a:prstGeom>
          <a:noFill/>
        </p:spPr>
        <p:txBody>
          <a:bodyPr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spcAft>
                <a:spcPts val="600"/>
              </a:spcAft>
              <a:buSzPct val="90000"/>
              <a:defRPr/>
            </a:pPr>
            <a:r>
              <a:rPr lang="en-US" sz="1600" b="1">
                <a:cs typeface="Segoe UI Semibold" panose="020B0702040204020203" pitchFamily="34" charset="0"/>
              </a:rPr>
              <a:t>PowerPoint theme accent colors</a:t>
            </a:r>
          </a:p>
        </p:txBody>
      </p:sp>
      <p:sp>
        <p:nvSpPr>
          <p:cNvPr id="9" name="Rectangle 8">
            <a:extLst>
              <a:ext uri="{FF2B5EF4-FFF2-40B4-BE49-F238E27FC236}">
                <a16:creationId xmlns:a16="http://schemas.microsoft.com/office/drawing/2014/main" id="{CB64BD60-A958-6901-5BD3-58ECA0422EBC}"/>
              </a:ext>
            </a:extLst>
          </p:cNvPr>
          <p:cNvSpPr/>
          <p:nvPr userDrawn="1"/>
        </p:nvSpPr>
        <p:spPr bwMode="auto">
          <a:xfrm>
            <a:off x="617826" y="2855899"/>
            <a:ext cx="1101423" cy="1101122"/>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rgbClr val="FFFFFF"/>
                </a:solidFill>
              </a:rPr>
              <a:t>Color 1</a:t>
            </a:r>
          </a:p>
        </p:txBody>
      </p:sp>
      <p:sp>
        <p:nvSpPr>
          <p:cNvPr id="10" name="Rectangle 9">
            <a:extLst>
              <a:ext uri="{FF2B5EF4-FFF2-40B4-BE49-F238E27FC236}">
                <a16:creationId xmlns:a16="http://schemas.microsoft.com/office/drawing/2014/main" id="{14CD4E40-C960-2390-C82E-31654775D995}"/>
              </a:ext>
            </a:extLst>
          </p:cNvPr>
          <p:cNvSpPr/>
          <p:nvPr userDrawn="1"/>
        </p:nvSpPr>
        <p:spPr bwMode="auto">
          <a:xfrm>
            <a:off x="1809121" y="2855899"/>
            <a:ext cx="1101423" cy="1101122"/>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2</a:t>
            </a:r>
          </a:p>
        </p:txBody>
      </p:sp>
      <p:sp>
        <p:nvSpPr>
          <p:cNvPr id="11" name="Rectangle 10">
            <a:extLst>
              <a:ext uri="{FF2B5EF4-FFF2-40B4-BE49-F238E27FC236}">
                <a16:creationId xmlns:a16="http://schemas.microsoft.com/office/drawing/2014/main" id="{5A7C1F7C-8851-8D18-261A-359E194A900F}"/>
              </a:ext>
            </a:extLst>
          </p:cNvPr>
          <p:cNvSpPr/>
          <p:nvPr userDrawn="1"/>
        </p:nvSpPr>
        <p:spPr bwMode="auto">
          <a:xfrm>
            <a:off x="3000416" y="2855900"/>
            <a:ext cx="1101423" cy="1101123"/>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3</a:t>
            </a:r>
          </a:p>
        </p:txBody>
      </p:sp>
      <p:sp>
        <p:nvSpPr>
          <p:cNvPr id="12" name="Rectangle 11">
            <a:extLst>
              <a:ext uri="{FF2B5EF4-FFF2-40B4-BE49-F238E27FC236}">
                <a16:creationId xmlns:a16="http://schemas.microsoft.com/office/drawing/2014/main" id="{D93489AD-275C-2407-79B4-4C020DEA8898}"/>
              </a:ext>
            </a:extLst>
          </p:cNvPr>
          <p:cNvSpPr/>
          <p:nvPr userDrawn="1"/>
        </p:nvSpPr>
        <p:spPr bwMode="auto">
          <a:xfrm>
            <a:off x="4191714" y="3103036"/>
            <a:ext cx="854218" cy="853986"/>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bg1"/>
                </a:solidFill>
              </a:rPr>
              <a:t>Color 4</a:t>
            </a:r>
          </a:p>
        </p:txBody>
      </p:sp>
      <p:sp>
        <p:nvSpPr>
          <p:cNvPr id="13" name="Rectangle 12">
            <a:extLst>
              <a:ext uri="{FF2B5EF4-FFF2-40B4-BE49-F238E27FC236}">
                <a16:creationId xmlns:a16="http://schemas.microsoft.com/office/drawing/2014/main" id="{5AA01437-CD27-AE9F-89DA-7D4DE605D975}"/>
              </a:ext>
            </a:extLst>
          </p:cNvPr>
          <p:cNvSpPr/>
          <p:nvPr userDrawn="1"/>
        </p:nvSpPr>
        <p:spPr bwMode="auto">
          <a:xfrm>
            <a:off x="5140049" y="3103036"/>
            <a:ext cx="854218" cy="853986"/>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5</a:t>
            </a:r>
          </a:p>
        </p:txBody>
      </p:sp>
      <p:sp>
        <p:nvSpPr>
          <p:cNvPr id="14" name="Rectangle 13">
            <a:extLst>
              <a:ext uri="{FF2B5EF4-FFF2-40B4-BE49-F238E27FC236}">
                <a16:creationId xmlns:a16="http://schemas.microsoft.com/office/drawing/2014/main" id="{A7FA0E8F-766B-4982-3212-DC1CF66CAC67}"/>
              </a:ext>
            </a:extLst>
          </p:cNvPr>
          <p:cNvSpPr/>
          <p:nvPr userDrawn="1"/>
        </p:nvSpPr>
        <p:spPr bwMode="auto">
          <a:xfrm>
            <a:off x="6081745" y="3103036"/>
            <a:ext cx="854218" cy="853986"/>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6</a:t>
            </a:r>
          </a:p>
        </p:txBody>
      </p:sp>
      <p:sp>
        <p:nvSpPr>
          <p:cNvPr id="2" name="Title Placeholder 1">
            <a:extLst>
              <a:ext uri="{FF2B5EF4-FFF2-40B4-BE49-F238E27FC236}">
                <a16:creationId xmlns:a16="http://schemas.microsoft.com/office/drawing/2014/main" id="{0EB6D242-7448-2F37-E0DE-C6FC6A39BD86}"/>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448838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 pag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42ADE2D-2DEC-D041-8C96-EC3FB263DCE2}"/>
              </a:ext>
            </a:extLst>
          </p:cNvPr>
          <p:cNvSpPr>
            <a:spLocks noGrp="1"/>
          </p:cNvSpPr>
          <p:nvPr>
            <p:ph type="body" sz="quarter" idx="26" hasCustomPrompt="1"/>
          </p:nvPr>
        </p:nvSpPr>
        <p:spPr>
          <a:xfrm>
            <a:off x="616378" y="2507111"/>
            <a:ext cx="6329618" cy="1846660"/>
          </a:xfrm>
          <a:prstGeom prst="rect">
            <a:avLst/>
          </a:prstGeom>
        </p:spPr>
        <p:txBody>
          <a:bodyPr/>
          <a:lstStyle>
            <a:lvl1pPr marL="0" indent="0">
              <a:buNone/>
              <a:defRPr sz="2400" b="0" i="0" spc="-75">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The mission of the Microsoft Developer Division is to earn the trust and love of developers across all languages and platforms and make them successful as they build the applications of the future.  </a:t>
            </a:r>
          </a:p>
        </p:txBody>
      </p:sp>
      <p:sp>
        <p:nvSpPr>
          <p:cNvPr id="5" name="Text Placeholder 6">
            <a:extLst>
              <a:ext uri="{FF2B5EF4-FFF2-40B4-BE49-F238E27FC236}">
                <a16:creationId xmlns:a16="http://schemas.microsoft.com/office/drawing/2014/main" id="{BA366440-93BA-6161-2871-E2E4DD9EFF7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B8680AA0-3B80-0DE1-4469-A2891A48490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5040832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7" name="Text Placeholder 11">
            <a:extLst>
              <a:ext uri="{FF2B5EF4-FFF2-40B4-BE49-F238E27FC236}">
                <a16:creationId xmlns:a16="http://schemas.microsoft.com/office/drawing/2014/main" id="{E72E088B-8D04-DBE0-581B-6E7E935432AB}"/>
              </a:ext>
            </a:extLst>
          </p:cNvPr>
          <p:cNvSpPr>
            <a:spLocks noGrp="1"/>
          </p:cNvSpPr>
          <p:nvPr>
            <p:ph type="body" sz="quarter" idx="16" hasCustomPrompt="1"/>
          </p:nvPr>
        </p:nvSpPr>
        <p:spPr>
          <a:xfrm>
            <a:off x="3390715" y="1200111"/>
            <a:ext cx="2534271"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8" name="Text Placeholder 5">
            <a:extLst>
              <a:ext uri="{FF2B5EF4-FFF2-40B4-BE49-F238E27FC236}">
                <a16:creationId xmlns:a16="http://schemas.microsoft.com/office/drawing/2014/main" id="{96909F93-3056-3779-DDD8-D482DBFB0EE4}"/>
              </a:ext>
            </a:extLst>
          </p:cNvPr>
          <p:cNvSpPr>
            <a:spLocks noGrp="1"/>
          </p:cNvSpPr>
          <p:nvPr>
            <p:ph type="body" sz="quarter" idx="19" hasCustomPrompt="1"/>
          </p:nvPr>
        </p:nvSpPr>
        <p:spPr>
          <a:xfrm>
            <a:off x="3386490" y="1756561"/>
            <a:ext cx="2505542"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29" name="Text Placeholder 11">
            <a:extLst>
              <a:ext uri="{FF2B5EF4-FFF2-40B4-BE49-F238E27FC236}">
                <a16:creationId xmlns:a16="http://schemas.microsoft.com/office/drawing/2014/main" id="{48DBC8EE-F85E-10D4-EF8A-9DA27D6A480B}"/>
              </a:ext>
            </a:extLst>
          </p:cNvPr>
          <p:cNvSpPr>
            <a:spLocks noGrp="1"/>
          </p:cNvSpPr>
          <p:nvPr>
            <p:ph type="body" sz="quarter" idx="41" hasCustomPrompt="1"/>
          </p:nvPr>
        </p:nvSpPr>
        <p:spPr>
          <a:xfrm>
            <a:off x="6159361" y="1200111"/>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0" name="Text Placeholder 5">
            <a:extLst>
              <a:ext uri="{FF2B5EF4-FFF2-40B4-BE49-F238E27FC236}">
                <a16:creationId xmlns:a16="http://schemas.microsoft.com/office/drawing/2014/main" id="{875DE94F-500B-6D92-C0A9-E42434FA2D95}"/>
              </a:ext>
            </a:extLst>
          </p:cNvPr>
          <p:cNvSpPr>
            <a:spLocks noGrp="1"/>
          </p:cNvSpPr>
          <p:nvPr>
            <p:ph type="body" sz="quarter" idx="42" hasCustomPrompt="1"/>
          </p:nvPr>
        </p:nvSpPr>
        <p:spPr>
          <a:xfrm>
            <a:off x="6155136" y="1756561"/>
            <a:ext cx="244799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1" name="Text Placeholder 11">
            <a:extLst>
              <a:ext uri="{FF2B5EF4-FFF2-40B4-BE49-F238E27FC236}">
                <a16:creationId xmlns:a16="http://schemas.microsoft.com/office/drawing/2014/main" id="{AC7F6794-9819-6682-4B20-EF07DA4DB5F9}"/>
              </a:ext>
            </a:extLst>
          </p:cNvPr>
          <p:cNvSpPr>
            <a:spLocks noGrp="1"/>
          </p:cNvSpPr>
          <p:nvPr>
            <p:ph type="body" sz="quarter" idx="43" hasCustomPrompt="1"/>
          </p:nvPr>
        </p:nvSpPr>
        <p:spPr>
          <a:xfrm>
            <a:off x="8939893" y="1200111"/>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2" name="Text Placeholder 5">
            <a:extLst>
              <a:ext uri="{FF2B5EF4-FFF2-40B4-BE49-F238E27FC236}">
                <a16:creationId xmlns:a16="http://schemas.microsoft.com/office/drawing/2014/main" id="{FDC8D915-7183-A418-1E18-D73D8D46D065}"/>
              </a:ext>
            </a:extLst>
          </p:cNvPr>
          <p:cNvSpPr>
            <a:spLocks noGrp="1"/>
          </p:cNvSpPr>
          <p:nvPr>
            <p:ph type="body" sz="quarter" idx="44" hasCustomPrompt="1"/>
          </p:nvPr>
        </p:nvSpPr>
        <p:spPr>
          <a:xfrm>
            <a:off x="8935669" y="1756561"/>
            <a:ext cx="236520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3" name="Text Placeholder 11">
            <a:extLst>
              <a:ext uri="{FF2B5EF4-FFF2-40B4-BE49-F238E27FC236}">
                <a16:creationId xmlns:a16="http://schemas.microsoft.com/office/drawing/2014/main" id="{B44B8055-2990-C663-5251-EC78CE6CC55F}"/>
              </a:ext>
            </a:extLst>
          </p:cNvPr>
          <p:cNvSpPr>
            <a:spLocks noGrp="1"/>
          </p:cNvSpPr>
          <p:nvPr>
            <p:ph type="body" sz="quarter" idx="45" hasCustomPrompt="1"/>
          </p:nvPr>
        </p:nvSpPr>
        <p:spPr>
          <a:xfrm>
            <a:off x="3395998" y="3768213"/>
            <a:ext cx="2503042"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4" name="Text Placeholder 5">
            <a:extLst>
              <a:ext uri="{FF2B5EF4-FFF2-40B4-BE49-F238E27FC236}">
                <a16:creationId xmlns:a16="http://schemas.microsoft.com/office/drawing/2014/main" id="{4F1182A8-939A-0E99-04C8-45F9FC03456F}"/>
              </a:ext>
            </a:extLst>
          </p:cNvPr>
          <p:cNvSpPr>
            <a:spLocks noGrp="1"/>
          </p:cNvSpPr>
          <p:nvPr>
            <p:ph type="body" sz="quarter" idx="46" hasCustomPrompt="1"/>
          </p:nvPr>
        </p:nvSpPr>
        <p:spPr>
          <a:xfrm>
            <a:off x="3391773" y="4324663"/>
            <a:ext cx="2509209"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5" name="Text Placeholder 11">
            <a:extLst>
              <a:ext uri="{FF2B5EF4-FFF2-40B4-BE49-F238E27FC236}">
                <a16:creationId xmlns:a16="http://schemas.microsoft.com/office/drawing/2014/main" id="{E4FE2F93-3D02-814C-5130-7C0C4C1C425A}"/>
              </a:ext>
            </a:extLst>
          </p:cNvPr>
          <p:cNvSpPr>
            <a:spLocks noGrp="1"/>
          </p:cNvSpPr>
          <p:nvPr>
            <p:ph type="body" sz="quarter" idx="47" hasCustomPrompt="1"/>
          </p:nvPr>
        </p:nvSpPr>
        <p:spPr>
          <a:xfrm>
            <a:off x="6164644" y="3768213"/>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6" name="Text Placeholder 5">
            <a:extLst>
              <a:ext uri="{FF2B5EF4-FFF2-40B4-BE49-F238E27FC236}">
                <a16:creationId xmlns:a16="http://schemas.microsoft.com/office/drawing/2014/main" id="{137685A1-542E-8B96-8CFD-FF7C768C5727}"/>
              </a:ext>
            </a:extLst>
          </p:cNvPr>
          <p:cNvSpPr>
            <a:spLocks noGrp="1"/>
          </p:cNvSpPr>
          <p:nvPr>
            <p:ph type="body" sz="quarter" idx="48" hasCustomPrompt="1"/>
          </p:nvPr>
        </p:nvSpPr>
        <p:spPr>
          <a:xfrm>
            <a:off x="6160418" y="4324663"/>
            <a:ext cx="2449868"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7" name="Text Placeholder 11">
            <a:extLst>
              <a:ext uri="{FF2B5EF4-FFF2-40B4-BE49-F238E27FC236}">
                <a16:creationId xmlns:a16="http://schemas.microsoft.com/office/drawing/2014/main" id="{362AF9F2-C5C6-1364-9C77-641F2DAFE4FA}"/>
              </a:ext>
            </a:extLst>
          </p:cNvPr>
          <p:cNvSpPr>
            <a:spLocks noGrp="1"/>
          </p:cNvSpPr>
          <p:nvPr>
            <p:ph type="body" sz="quarter" idx="49" hasCustomPrompt="1"/>
          </p:nvPr>
        </p:nvSpPr>
        <p:spPr>
          <a:xfrm>
            <a:off x="8945175" y="3768213"/>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38" name="Text Placeholder 5">
            <a:extLst>
              <a:ext uri="{FF2B5EF4-FFF2-40B4-BE49-F238E27FC236}">
                <a16:creationId xmlns:a16="http://schemas.microsoft.com/office/drawing/2014/main" id="{EA5AAE53-F84E-0F5D-96DF-2AA97D947378}"/>
              </a:ext>
            </a:extLst>
          </p:cNvPr>
          <p:cNvSpPr>
            <a:spLocks noGrp="1"/>
          </p:cNvSpPr>
          <p:nvPr>
            <p:ph type="body" sz="quarter" idx="50" hasCustomPrompt="1"/>
          </p:nvPr>
        </p:nvSpPr>
        <p:spPr>
          <a:xfrm>
            <a:off x="8940951" y="4324663"/>
            <a:ext cx="239232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07934" y="609600"/>
            <a:ext cx="5165846" cy="738536"/>
          </a:xfrm>
          <a:noFill/>
        </p:spPr>
        <p:txBody>
          <a:bodyPr/>
          <a:lstStyle>
            <a:lvl1pP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Program</a:t>
            </a:r>
          </a:p>
        </p:txBody>
      </p:sp>
    </p:spTree>
    <p:extLst>
      <p:ext uri="{BB962C8B-B14F-4D97-AF65-F5344CB8AC3E}">
        <p14:creationId xmlns:p14="http://schemas.microsoft.com/office/powerpoint/2010/main" val="232930184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6621306"/>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15289" y="2965449"/>
            <a:ext cx="5165846" cy="738536"/>
          </a:xfrm>
        </p:spPr>
        <p:txBody>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mn-lt"/>
                <a:ea typeface="Open Sans SemiBold" panose="020B0706030804020204" pitchFamily="34" charset="0"/>
                <a:cs typeface="Space Grotesk Medium" pitchFamily="2" charset="0"/>
              </a:defRPr>
            </a:lvl1pPr>
          </a:lstStyle>
          <a:p>
            <a:r>
              <a:rPr lang="en-US" sz="4799"/>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6795302-00BF-09A4-14E8-4AD6DD573026}"/>
              </a:ext>
            </a:extLst>
          </p:cNvPr>
          <p:cNvSpPr>
            <a:spLocks noGrp="1"/>
          </p:cNvSpPr>
          <p:nvPr>
            <p:ph type="pic" sz="quarter" idx="11" hasCustomPrompt="1"/>
          </p:nvPr>
        </p:nvSpPr>
        <p:spPr bwMode="ltGray">
          <a:xfrm>
            <a:off x="5981851" y="0"/>
            <a:ext cx="6210149" cy="6858000"/>
          </a:xfrm>
          <a:gradFill>
            <a:gsLst>
              <a:gs pos="0">
                <a:srgbClr val="0B6CFF"/>
              </a:gs>
              <a:gs pos="73000">
                <a:srgbClr val="512BD4"/>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756285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4155543932"/>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6A4037A2-AFD5-50C4-4E4C-8C3D36C6F6D1}"/>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260654179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BC363942-7952-746E-8F2D-4076DEAA6946}"/>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3680977688"/>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with ov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5227751"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5237001"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0202" y="2286709"/>
            <a:ext cx="3624018" cy="1508105"/>
          </a:xfrm>
          <a:prstGeom prst="rect">
            <a:avLst/>
          </a:prstGeom>
        </p:spPr>
        <p:txBody>
          <a:bodyPr/>
          <a:lstStyle>
            <a:lvl1pPr marL="0" indent="0">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27" name="Text Placeholder 11">
            <a:extLst>
              <a:ext uri="{FF2B5EF4-FFF2-40B4-BE49-F238E27FC236}">
                <a16:creationId xmlns:a16="http://schemas.microsoft.com/office/drawing/2014/main" id="{4AB74E78-8390-174D-9B27-80F7A59F0249}"/>
              </a:ext>
            </a:extLst>
          </p:cNvPr>
          <p:cNvSpPr>
            <a:spLocks noGrp="1"/>
          </p:cNvSpPr>
          <p:nvPr>
            <p:ph type="body" sz="quarter" idx="41" hasCustomPrompt="1"/>
          </p:nvPr>
        </p:nvSpPr>
        <p:spPr>
          <a:xfrm>
            <a:off x="7074972"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28" name="Text Placeholder 5">
            <a:extLst>
              <a:ext uri="{FF2B5EF4-FFF2-40B4-BE49-F238E27FC236}">
                <a16:creationId xmlns:a16="http://schemas.microsoft.com/office/drawing/2014/main" id="{FABC14D8-90D8-4A45-BDAB-FF2F21108ABA}"/>
              </a:ext>
            </a:extLst>
          </p:cNvPr>
          <p:cNvSpPr>
            <a:spLocks noGrp="1"/>
          </p:cNvSpPr>
          <p:nvPr>
            <p:ph type="body" sz="quarter" idx="42" hasCustomPrompt="1"/>
          </p:nvPr>
        </p:nvSpPr>
        <p:spPr>
          <a:xfrm>
            <a:off x="7084222"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9" name="Text Placeholder 11">
            <a:extLst>
              <a:ext uri="{FF2B5EF4-FFF2-40B4-BE49-F238E27FC236}">
                <a16:creationId xmlns:a16="http://schemas.microsoft.com/office/drawing/2014/main" id="{74A9574C-6D00-4449-88B5-83F03EB65E2F}"/>
              </a:ext>
            </a:extLst>
          </p:cNvPr>
          <p:cNvSpPr>
            <a:spLocks noGrp="1"/>
          </p:cNvSpPr>
          <p:nvPr>
            <p:ph type="body" sz="quarter" idx="43" hasCustomPrompt="1"/>
          </p:nvPr>
        </p:nvSpPr>
        <p:spPr>
          <a:xfrm>
            <a:off x="8937567"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0" name="Text Placeholder 5">
            <a:extLst>
              <a:ext uri="{FF2B5EF4-FFF2-40B4-BE49-F238E27FC236}">
                <a16:creationId xmlns:a16="http://schemas.microsoft.com/office/drawing/2014/main" id="{D25C9044-5333-9A4B-A7B5-E266957F5BD8}"/>
              </a:ext>
            </a:extLst>
          </p:cNvPr>
          <p:cNvSpPr>
            <a:spLocks noGrp="1"/>
          </p:cNvSpPr>
          <p:nvPr>
            <p:ph type="body" sz="quarter" idx="44" hasCustomPrompt="1"/>
          </p:nvPr>
        </p:nvSpPr>
        <p:spPr>
          <a:xfrm>
            <a:off x="8946818" y="2350209"/>
            <a:ext cx="1567413" cy="1661994"/>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5" name="Text Placeholder 11">
            <a:extLst>
              <a:ext uri="{FF2B5EF4-FFF2-40B4-BE49-F238E27FC236}">
                <a16:creationId xmlns:a16="http://schemas.microsoft.com/office/drawing/2014/main" id="{9E09F61B-90C3-4241-B36D-F830C0EFD6E5}"/>
              </a:ext>
            </a:extLst>
          </p:cNvPr>
          <p:cNvSpPr>
            <a:spLocks noGrp="1"/>
          </p:cNvSpPr>
          <p:nvPr>
            <p:ph type="body" sz="quarter" idx="27" hasCustomPrompt="1"/>
          </p:nvPr>
        </p:nvSpPr>
        <p:spPr>
          <a:xfrm>
            <a:off x="610202" y="1912818"/>
            <a:ext cx="3638162" cy="246222"/>
          </a:xfrm>
          <a:prstGeom prst="rect">
            <a:avLst/>
          </a:prstGeom>
        </p:spPr>
        <p:txBody>
          <a:bodyPr anchor="t"/>
          <a:lstStyle>
            <a:lvl1pPr marL="0" indent="0">
              <a:spcBef>
                <a:spcPts val="0"/>
              </a:spcBef>
              <a:buNone/>
              <a:defRPr sz="1600" b="0" i="0" spc="-75">
                <a:solidFill>
                  <a:schemeClr val="bg1"/>
                </a:solidFill>
                <a:latin typeface="+mn-lt"/>
                <a:ea typeface="Space Grotesk Medium" pitchFamily="2" charset="0"/>
                <a:cs typeface="Space Grotesk Medium" pitchFamily="2" charset="0"/>
              </a:defRPr>
            </a:lvl1pPr>
          </a:lstStyle>
          <a:p>
            <a:pPr lvl="0"/>
            <a:r>
              <a:rPr lang="en-US"/>
              <a:t>OVERVIEW</a:t>
            </a:r>
          </a:p>
        </p:txBody>
      </p:sp>
      <p:sp>
        <p:nvSpPr>
          <p:cNvPr id="8" name="Text Placeholder 6">
            <a:extLst>
              <a:ext uri="{FF2B5EF4-FFF2-40B4-BE49-F238E27FC236}">
                <a16:creationId xmlns:a16="http://schemas.microsoft.com/office/drawing/2014/main" id="{033C893E-1D3B-D5AA-4378-8F62780C9F2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4BC78A2-F0FF-3B8A-9FF1-BFCA5963E1E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548630240"/>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FE29B66-D8BD-48F3-CCB2-88AB1E6620F3}"/>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339E68CB-0CE3-5A08-2F8D-82F36D4FDA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44856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677DB6D-5FBC-955E-E30E-070135A48BDD}"/>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B039BAB7-2CBC-9F1B-8CED-C28076F52A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41492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6" name="Text Placeholder 11">
            <a:extLst>
              <a:ext uri="{FF2B5EF4-FFF2-40B4-BE49-F238E27FC236}">
                <a16:creationId xmlns:a16="http://schemas.microsoft.com/office/drawing/2014/main" id="{AD3BE638-BEB7-147C-8D95-CB1131E930CD}"/>
              </a:ext>
            </a:extLst>
          </p:cNvPr>
          <p:cNvSpPr>
            <a:spLocks noGrp="1"/>
          </p:cNvSpPr>
          <p:nvPr>
            <p:ph type="body" sz="quarter" idx="55" hasCustomPrompt="1"/>
          </p:nvPr>
        </p:nvSpPr>
        <p:spPr>
          <a:xfrm>
            <a:off x="245744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18" name="Text Placeholder 11">
            <a:extLst>
              <a:ext uri="{FF2B5EF4-FFF2-40B4-BE49-F238E27FC236}">
                <a16:creationId xmlns:a16="http://schemas.microsoft.com/office/drawing/2014/main" id="{69CCC7CB-AA82-BA49-1F32-4A3D78DAE0A9}"/>
              </a:ext>
            </a:extLst>
          </p:cNvPr>
          <p:cNvSpPr>
            <a:spLocks noGrp="1"/>
          </p:cNvSpPr>
          <p:nvPr>
            <p:ph type="body" sz="quarter" idx="56" hasCustomPrompt="1"/>
          </p:nvPr>
        </p:nvSpPr>
        <p:spPr>
          <a:xfrm>
            <a:off x="431082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3" name="Text Placeholder 11">
            <a:extLst>
              <a:ext uri="{FF2B5EF4-FFF2-40B4-BE49-F238E27FC236}">
                <a16:creationId xmlns:a16="http://schemas.microsoft.com/office/drawing/2014/main" id="{CCB3495C-10BF-6515-289E-EF5B8FB64C97}"/>
              </a:ext>
            </a:extLst>
          </p:cNvPr>
          <p:cNvSpPr>
            <a:spLocks noGrp="1"/>
          </p:cNvSpPr>
          <p:nvPr>
            <p:ph type="body" sz="quarter" idx="57" hasCustomPrompt="1"/>
          </p:nvPr>
        </p:nvSpPr>
        <p:spPr>
          <a:xfrm>
            <a:off x="6156111"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6" name="Text Placeholder 11">
            <a:extLst>
              <a:ext uri="{FF2B5EF4-FFF2-40B4-BE49-F238E27FC236}">
                <a16:creationId xmlns:a16="http://schemas.microsoft.com/office/drawing/2014/main" id="{C476261E-B687-BAE7-34C5-11AB843905A1}"/>
              </a:ext>
            </a:extLst>
          </p:cNvPr>
          <p:cNvSpPr>
            <a:spLocks noGrp="1"/>
          </p:cNvSpPr>
          <p:nvPr>
            <p:ph type="body" sz="quarter" idx="58" hasCustomPrompt="1"/>
          </p:nvPr>
        </p:nvSpPr>
        <p:spPr>
          <a:xfrm>
            <a:off x="800139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7" name="Text Placeholder 11">
            <a:extLst>
              <a:ext uri="{FF2B5EF4-FFF2-40B4-BE49-F238E27FC236}">
                <a16:creationId xmlns:a16="http://schemas.microsoft.com/office/drawing/2014/main" id="{E8E57716-5429-98CB-7510-8C92F1347B73}"/>
              </a:ext>
            </a:extLst>
          </p:cNvPr>
          <p:cNvSpPr>
            <a:spLocks noGrp="1"/>
          </p:cNvSpPr>
          <p:nvPr>
            <p:ph type="body" sz="quarter" idx="59" hasCustomPrompt="1"/>
          </p:nvPr>
        </p:nvSpPr>
        <p:spPr>
          <a:xfrm>
            <a:off x="984668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4" name="Text Placeholder 6">
            <a:extLst>
              <a:ext uri="{FF2B5EF4-FFF2-40B4-BE49-F238E27FC236}">
                <a16:creationId xmlns:a16="http://schemas.microsoft.com/office/drawing/2014/main" id="{4CB223E0-6F5F-9238-8D15-6FE51E6E9AA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A065E3F-226A-1991-D51B-D6FE44EECC0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7447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rge headline centere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D58D308-AD8D-3F47-8189-2A2ED0CE9152}"/>
              </a:ext>
            </a:extLst>
          </p:cNvPr>
          <p:cNvSpPr>
            <a:spLocks noGrp="1"/>
          </p:cNvSpPr>
          <p:nvPr>
            <p:ph type="body" sz="quarter" idx="22" hasCustomPrompt="1"/>
          </p:nvPr>
        </p:nvSpPr>
        <p:spPr>
          <a:xfrm>
            <a:off x="1955298" y="2937209"/>
            <a:ext cx="8281403" cy="846257"/>
          </a:xfrm>
          <a:prstGeom prst="rect">
            <a:avLst/>
          </a:prstGeo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5499"/>
              <a:t>Large centered headline</a:t>
            </a:r>
          </a:p>
        </p:txBody>
      </p:sp>
      <p:sp>
        <p:nvSpPr>
          <p:cNvPr id="11" name="Text Placeholder 5">
            <a:extLst>
              <a:ext uri="{FF2B5EF4-FFF2-40B4-BE49-F238E27FC236}">
                <a16:creationId xmlns:a16="http://schemas.microsoft.com/office/drawing/2014/main" id="{04B7F2F4-F59B-2448-9737-6A4003E22749}"/>
              </a:ext>
            </a:extLst>
          </p:cNvPr>
          <p:cNvSpPr>
            <a:spLocks noGrp="1"/>
          </p:cNvSpPr>
          <p:nvPr>
            <p:ph type="body" sz="quarter" idx="23" hasCustomPrompt="1"/>
          </p:nvPr>
        </p:nvSpPr>
        <p:spPr>
          <a:xfrm>
            <a:off x="2009267" y="4006853"/>
            <a:ext cx="8281403" cy="454420"/>
          </a:xfrm>
          <a:prstGeom prst="rect">
            <a:avLst/>
          </a:prstGeom>
        </p:spPr>
        <p:txBody>
          <a:bodyPr/>
          <a:lstStyle>
            <a:lvl1pPr marL="0" indent="0" algn="ctr">
              <a:lnSpc>
                <a:spcPts val="3999"/>
              </a:lnSpc>
              <a:buNone/>
              <a:defRPr sz="2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Subtitle</a:t>
            </a:r>
          </a:p>
        </p:txBody>
      </p:sp>
    </p:spTree>
    <p:extLst>
      <p:ext uri="{BB962C8B-B14F-4D97-AF65-F5344CB8AC3E}">
        <p14:creationId xmlns:p14="http://schemas.microsoft.com/office/powerpoint/2010/main" val="4648167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ote p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D2262BF-AE35-A443-8472-6AACFB4A79E9}"/>
              </a:ext>
            </a:extLst>
          </p:cNvPr>
          <p:cNvSpPr>
            <a:spLocks noGrp="1"/>
          </p:cNvSpPr>
          <p:nvPr>
            <p:ph type="title" hasCustomPrompt="1"/>
          </p:nvPr>
        </p:nvSpPr>
        <p:spPr>
          <a:xfrm>
            <a:off x="1545353" y="609600"/>
            <a:ext cx="5400643" cy="2349500"/>
          </a:xfrm>
          <a:prstGeom prst="rect">
            <a:avLst/>
          </a:prstGeom>
          <a:noFill/>
        </p:spPr>
        <p:txBody>
          <a:bodyPr wrap="square" lIns="0" tIns="0" rIns="0" bIns="0" anchor="t" anchorCtr="0">
            <a:normAutofit/>
          </a:bodyPr>
          <a:lstStyle>
            <a:lvl1pPr algn="l" defTabSz="932195" rtl="0" eaLnBrk="1" latinLnBrk="0" hangingPunct="1">
              <a:lnSpc>
                <a:spcPct val="90000"/>
              </a:lnSpc>
              <a:spcBef>
                <a:spcPct val="0"/>
              </a:spcBef>
              <a:buNone/>
              <a:defRPr lang="en-US" sz="2100" b="0" i="0" kern="1200" cap="none" spc="0" baseline="0" dirty="0">
                <a:ln w="3175">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Quote Text</a:t>
            </a:r>
          </a:p>
        </p:txBody>
      </p:sp>
      <p:sp>
        <p:nvSpPr>
          <p:cNvPr id="4" name="Text Placeholder 3">
            <a:extLst>
              <a:ext uri="{FF2B5EF4-FFF2-40B4-BE49-F238E27FC236}">
                <a16:creationId xmlns:a16="http://schemas.microsoft.com/office/drawing/2014/main" id="{2E00C34A-958C-A344-9C3F-F2A365F05E55}"/>
              </a:ext>
            </a:extLst>
          </p:cNvPr>
          <p:cNvSpPr>
            <a:spLocks noGrp="1"/>
          </p:cNvSpPr>
          <p:nvPr>
            <p:ph type="body" sz="quarter" idx="23" hasCustomPrompt="1"/>
          </p:nvPr>
        </p:nvSpPr>
        <p:spPr>
          <a:xfrm>
            <a:off x="1545353" y="3305889"/>
            <a:ext cx="3706306" cy="246222"/>
          </a:xfrm>
          <a:prstGeom prst="rect">
            <a:avLst/>
          </a:prstGeom>
        </p:spPr>
        <p:txBody>
          <a:bodyPr/>
          <a:lstStyle>
            <a:lvl1pPr marL="0" indent="0">
              <a:buNone/>
              <a:defRPr sz="1600" b="0" i="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465" indent="0">
              <a:buNone/>
              <a:defRPr sz="1600">
                <a:solidFill>
                  <a:schemeClr val="bg1"/>
                </a:solidFill>
              </a:defRPr>
            </a:lvl2pPr>
            <a:lvl3pPr marL="456932" indent="0">
              <a:buNone/>
              <a:defRPr sz="1600">
                <a:solidFill>
                  <a:schemeClr val="bg1"/>
                </a:solidFill>
              </a:defRPr>
            </a:lvl3pPr>
            <a:lvl4pPr marL="661599" indent="0">
              <a:buNone/>
              <a:defRPr sz="1600">
                <a:solidFill>
                  <a:schemeClr val="bg1"/>
                </a:solidFill>
              </a:defRPr>
            </a:lvl4pPr>
            <a:lvl5pPr marL="855162" indent="0">
              <a:buNone/>
              <a:defRPr sz="1600">
                <a:solidFill>
                  <a:schemeClr val="bg1"/>
                </a:solidFill>
              </a:defRPr>
            </a:lvl5pPr>
          </a:lstStyle>
          <a:p>
            <a:pPr lvl="0"/>
            <a:r>
              <a:rPr lang="en-US"/>
              <a:t>Name | Company or Position</a:t>
            </a:r>
          </a:p>
        </p:txBody>
      </p:sp>
      <p:pic>
        <p:nvPicPr>
          <p:cNvPr id="12" name="Picture 11">
            <a:extLst>
              <a:ext uri="{FF2B5EF4-FFF2-40B4-BE49-F238E27FC236}">
                <a16:creationId xmlns:a16="http://schemas.microsoft.com/office/drawing/2014/main" id="{E31ABF29-859D-4DF9-92BE-99EFF3E4006C}"/>
              </a:ext>
            </a:extLst>
          </p:cNvPr>
          <p:cNvPicPr>
            <a:picLocks noChangeAspect="1"/>
          </p:cNvPicPr>
          <p:nvPr userDrawn="1"/>
        </p:nvPicPr>
        <p:blipFill>
          <a:blip r:embed="rId2"/>
          <a:stretch>
            <a:fillRect/>
          </a:stretch>
        </p:blipFill>
        <p:spPr bwMode="black">
          <a:xfrm>
            <a:off x="1051583" y="609600"/>
            <a:ext cx="413381" cy="370152"/>
          </a:xfrm>
          <a:prstGeom prst="rect">
            <a:avLst/>
          </a:prstGeom>
        </p:spPr>
      </p:pic>
    </p:spTree>
    <p:extLst>
      <p:ext uri="{BB962C8B-B14F-4D97-AF65-F5344CB8AC3E}">
        <p14:creationId xmlns:p14="http://schemas.microsoft.com/office/powerpoint/2010/main" val="199308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4067-BC8E-AD3C-8200-E8A9A6300C40}"/>
              </a:ext>
            </a:extLst>
          </p:cNvPr>
          <p:cNvSpPr>
            <a:spLocks noGrp="1"/>
          </p:cNvSpPr>
          <p:nvPr>
            <p:ph type="title"/>
          </p:nvPr>
        </p:nvSpPr>
        <p:spPr>
          <a:xfrm>
            <a:off x="615475" y="538610"/>
            <a:ext cx="11018520" cy="461665"/>
          </a:xfrm>
          <a:prstGeom prst="rect">
            <a:avLst/>
          </a:prstGeom>
        </p:spPr>
        <p:txBody>
          <a:body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BB19FA9F-AAE1-42CC-7BE9-025BE791D4DD}"/>
              </a:ext>
            </a:extLst>
          </p:cNvPr>
          <p:cNvSpPr>
            <a:spLocks noGrp="1"/>
          </p:cNvSpPr>
          <p:nvPr>
            <p:ph type="pic" sz="quarter" idx="11" hasCustomPrompt="1"/>
          </p:nvPr>
        </p:nvSpPr>
        <p:spPr bwMode="ltGray">
          <a:xfrm>
            <a:off x="614799" y="1726374"/>
            <a:ext cx="11018520" cy="5131626"/>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5" name="Text Placeholder 6">
            <a:extLst>
              <a:ext uri="{FF2B5EF4-FFF2-40B4-BE49-F238E27FC236}">
                <a16:creationId xmlns:a16="http://schemas.microsoft.com/office/drawing/2014/main" id="{CF7055A3-2B6B-C129-A788-A0E61E8513F1}"/>
              </a:ext>
            </a:extLst>
          </p:cNvPr>
          <p:cNvSpPr>
            <a:spLocks noGrp="1"/>
          </p:cNvSpPr>
          <p:nvPr>
            <p:ph type="body" sz="quarter" idx="10" hasCustomPrompt="1"/>
          </p:nvPr>
        </p:nvSpPr>
        <p:spPr>
          <a:xfrm>
            <a:off x="607933" y="949506"/>
            <a:ext cx="4165852" cy="369332"/>
          </a:xfrm>
        </p:spPr>
        <p:txBody>
          <a:bodyPr/>
          <a:lstStyle>
            <a:lvl1pPr>
              <a:defRPr>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Tree>
    <p:extLst>
      <p:ext uri="{BB962C8B-B14F-4D97-AF65-F5344CB8AC3E}">
        <p14:creationId xmlns:p14="http://schemas.microsoft.com/office/powerpoint/2010/main" val="43595387"/>
      </p:ext>
    </p:extLst>
  </p:cSld>
  <p:clrMapOvr>
    <a:masterClrMapping/>
  </p:clrMapOvr>
  <p:transition>
    <p:fade/>
  </p:transition>
  <p:extLst>
    <p:ext uri="{DCECCB84-F9BA-43D5-87BE-67443E8EF086}">
      <p15:sldGuideLst xmlns:p15="http://schemas.microsoft.com/office/powerpoint/2012/main">
        <p15:guide id="6" pos="12468">
          <p15:clr>
            <a:srgbClr val="A4A3A4"/>
          </p15:clr>
        </p15:guide>
        <p15:guide id="7" pos="15416">
          <p15:clr>
            <a:srgbClr val="A4A3A4"/>
          </p15:clr>
        </p15:guide>
        <p15:guide id="8" pos="21985">
          <p15:clr>
            <a:srgbClr val="A4A3A4"/>
          </p15:clr>
        </p15:guide>
        <p15:guide id="9" pos="24907">
          <p15:clr>
            <a:srgbClr val="A4A3A4"/>
          </p15:clr>
        </p15:guide>
        <p15:guide id="10" pos="31484">
          <p15:clr>
            <a:srgbClr val="A4A3A4"/>
          </p15:clr>
        </p15:guide>
        <p15:guide id="11" pos="34428">
          <p15:clr>
            <a:srgbClr val="A4A3A4"/>
          </p15:clr>
        </p15:guide>
        <p15:guide id="12" pos="40999">
          <p15:clr>
            <a:srgbClr val="A4A3A4"/>
          </p15:clr>
        </p15:guide>
        <p15:guide id="13" pos="43928">
          <p15:clr>
            <a:srgbClr val="A4A3A4"/>
          </p15:clr>
        </p15:guide>
        <p15:guide id="14" pos="50501">
          <p15:clr>
            <a:srgbClr val="A4A3A4"/>
          </p15:clr>
        </p15:guide>
        <p15:guide id="15" pos="53661">
          <p15:clr>
            <a:srgbClr val="A4A3A4"/>
          </p15:clr>
        </p15:guide>
        <p15:guide id="16" pos="60024">
          <p15:clr>
            <a:srgbClr val="A4A3A4"/>
          </p15:clr>
        </p15:guide>
        <p15:guide id="17" pos="62944">
          <p15:clr>
            <a:srgbClr val="A4A3A4"/>
          </p15:clr>
        </p15:guide>
        <p15:guide id="18" pos="69515">
          <p15:clr>
            <a:srgbClr val="A4A3A4"/>
          </p15:clr>
        </p15:guide>
        <p15:guide id="19" pos="72467">
          <p15:clr>
            <a:srgbClr val="A4A3A4"/>
          </p15:clr>
        </p15:guide>
        <p15:guide id="20" pos="79040">
          <p15:clr>
            <a:srgbClr val="A4A3A4"/>
          </p15:clr>
        </p15:guide>
        <p15:guide id="21" pos="81961">
          <p15:clr>
            <a:srgbClr val="A4A3A4"/>
          </p15:clr>
        </p15:guide>
        <p15:guide id="22" pos="88516">
          <p15:clr>
            <a:srgbClr val="A4A3A4"/>
          </p15:clr>
        </p15:guide>
        <p15:guide id="23" pos="91484">
          <p15:clr>
            <a:srgbClr val="A4A3A4"/>
          </p15:clr>
        </p15:guide>
        <p15:guide id="24" pos="98013">
          <p15:clr>
            <a:srgbClr val="A4A3A4"/>
          </p15:clr>
        </p15:guide>
        <p15:guide id="25" pos="100983">
          <p15:clr>
            <a:srgbClr val="A4A3A4"/>
          </p15:clr>
        </p15:guide>
        <p15:guide id="26" pos="107528">
          <p15:clr>
            <a:srgbClr val="A4A3A4"/>
          </p15:clr>
        </p15:guide>
        <p15:guide id="27" pos="110460">
          <p15:clr>
            <a:srgbClr val="A4A3A4"/>
          </p15:clr>
        </p15:guide>
        <p15:guide id="28" orient="horz" pos="14488">
          <p15:clr>
            <a:srgbClr val="5ACBF0"/>
          </p15:clr>
        </p15:guide>
        <p15:guide id="29" orient="horz" pos="20328">
          <p15:clr>
            <a:srgbClr val="5ACBF0"/>
          </p15:clr>
        </p15:guide>
        <p15:guide id="30" orient="horz" pos="4608">
          <p15:clr>
            <a:srgbClr val="5ACBF0"/>
          </p15:clr>
        </p15:guide>
        <p15:guide id="31" pos="614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point with ovw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6084386" y="193567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15" name="Text Placeholder 11">
            <a:extLst>
              <a:ext uri="{FF2B5EF4-FFF2-40B4-BE49-F238E27FC236}">
                <a16:creationId xmlns:a16="http://schemas.microsoft.com/office/drawing/2014/main" id="{8F104F38-45F5-A44C-AFEC-A2CDE9896C18}"/>
              </a:ext>
            </a:extLst>
          </p:cNvPr>
          <p:cNvSpPr>
            <a:spLocks noGrp="1"/>
          </p:cNvSpPr>
          <p:nvPr>
            <p:ph type="body" sz="quarter" idx="17" hasCustomPrompt="1"/>
          </p:nvPr>
        </p:nvSpPr>
        <p:spPr>
          <a:xfrm>
            <a:off x="6084386" y="3370209"/>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7" name="Text Placeholder 11">
            <a:extLst>
              <a:ext uri="{FF2B5EF4-FFF2-40B4-BE49-F238E27FC236}">
                <a16:creationId xmlns:a16="http://schemas.microsoft.com/office/drawing/2014/main" id="{76902BC8-C8DF-B342-BFF6-006CACA4DF3E}"/>
              </a:ext>
            </a:extLst>
          </p:cNvPr>
          <p:cNvSpPr>
            <a:spLocks noGrp="1"/>
          </p:cNvSpPr>
          <p:nvPr>
            <p:ph type="body" sz="quarter" idx="18" hasCustomPrompt="1"/>
          </p:nvPr>
        </p:nvSpPr>
        <p:spPr>
          <a:xfrm>
            <a:off x="6084386" y="480474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8003927" y="2000111"/>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3" name="Text Placeholder 5">
            <a:extLst>
              <a:ext uri="{FF2B5EF4-FFF2-40B4-BE49-F238E27FC236}">
                <a16:creationId xmlns:a16="http://schemas.microsoft.com/office/drawing/2014/main" id="{8499BEAA-1598-C24E-8F13-21FBC20F2A0D}"/>
              </a:ext>
            </a:extLst>
          </p:cNvPr>
          <p:cNvSpPr>
            <a:spLocks noGrp="1"/>
          </p:cNvSpPr>
          <p:nvPr>
            <p:ph type="body" sz="quarter" idx="20" hasCustomPrompt="1"/>
          </p:nvPr>
        </p:nvSpPr>
        <p:spPr>
          <a:xfrm>
            <a:off x="8003927" y="3434646"/>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4" name="Text Placeholder 5">
            <a:extLst>
              <a:ext uri="{FF2B5EF4-FFF2-40B4-BE49-F238E27FC236}">
                <a16:creationId xmlns:a16="http://schemas.microsoft.com/office/drawing/2014/main" id="{3447743D-9D59-2944-8CE6-C8A12788CD10}"/>
              </a:ext>
            </a:extLst>
          </p:cNvPr>
          <p:cNvSpPr>
            <a:spLocks noGrp="1"/>
          </p:cNvSpPr>
          <p:nvPr>
            <p:ph type="body" sz="quarter" idx="21" hasCustomPrompt="1"/>
          </p:nvPr>
        </p:nvSpPr>
        <p:spPr>
          <a:xfrm>
            <a:off x="8003927" y="4869182"/>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4799" y="1986682"/>
            <a:ext cx="4547628" cy="923330"/>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6F090880-6F08-64FC-2258-90BF4CDE42A3}"/>
              </a:ext>
            </a:extLst>
          </p:cNvPr>
          <p:cNvSpPr>
            <a:spLocks noGrp="1"/>
          </p:cNvSpPr>
          <p:nvPr>
            <p:ph type="body" sz="quarter" idx="10" hasCustomPrompt="1"/>
          </p:nvPr>
        </p:nvSpPr>
        <p:spPr>
          <a:xfrm>
            <a:off x="607933" y="949506"/>
            <a:ext cx="4165852" cy="369332"/>
          </a:xfrm>
        </p:spPr>
        <p:txBody>
          <a:bodyPr/>
          <a:lstStyle>
            <a:lvl1pPr>
              <a:defRPr sz="2400">
                <a:latin typeface="Open Sans "/>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0D33E7AC-8C73-78A7-74AE-76FB3559CD9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61394102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0574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x points with overview">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hasCustomPrompt="1"/>
          </p:nvPr>
        </p:nvSpPr>
        <p:spPr>
          <a:xfrm>
            <a:off x="622334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23" name="Text Placeholder 11">
            <a:extLst>
              <a:ext uri="{FF2B5EF4-FFF2-40B4-BE49-F238E27FC236}">
                <a16:creationId xmlns:a16="http://schemas.microsoft.com/office/drawing/2014/main" id="{10D06BD3-4474-D845-BCB1-98284B34811B}"/>
              </a:ext>
            </a:extLst>
          </p:cNvPr>
          <p:cNvSpPr>
            <a:spLocks noGrp="1"/>
          </p:cNvSpPr>
          <p:nvPr>
            <p:ph type="body" sz="quarter" idx="27" hasCustomPrompt="1"/>
          </p:nvPr>
        </p:nvSpPr>
        <p:spPr>
          <a:xfrm>
            <a:off x="614198" y="1988819"/>
            <a:ext cx="3638162" cy="246222"/>
          </a:xfrm>
          <a:prstGeom prst="rect">
            <a:avLst/>
          </a:prstGeom>
        </p:spPr>
        <p:txBody>
          <a:bodyPr anchor="t"/>
          <a:lstStyle>
            <a:lvl1pPr marL="0" indent="0">
              <a:spcBef>
                <a:spcPts val="0"/>
              </a:spcBef>
              <a:buNone/>
              <a:defRPr sz="1600" b="0" i="0" spc="-75">
                <a:solidFill>
                  <a:schemeClr val="bg1"/>
                </a:solidFill>
                <a:latin typeface="+mn-lt"/>
                <a:ea typeface="Segoe UI Semibold" panose="020B0502040204020203" pitchFamily="34" charset="0"/>
                <a:cs typeface="Segoe UI Semibold" panose="020B0502040204020203" pitchFamily="34" charset="0"/>
              </a:defRPr>
            </a:lvl1pPr>
          </a:lstStyle>
          <a:p>
            <a:pPr lvl="0"/>
            <a:r>
              <a:rPr lang="en-US"/>
              <a:t>OVERVIEW</a:t>
            </a:r>
          </a:p>
        </p:txBody>
      </p:sp>
      <p:sp>
        <p:nvSpPr>
          <p:cNvPr id="25" name="Text Placeholder 11">
            <a:extLst>
              <a:ext uri="{FF2B5EF4-FFF2-40B4-BE49-F238E27FC236}">
                <a16:creationId xmlns:a16="http://schemas.microsoft.com/office/drawing/2014/main" id="{A239B9B6-6940-E74C-9384-9649CE1DE7A4}"/>
              </a:ext>
            </a:extLst>
          </p:cNvPr>
          <p:cNvSpPr>
            <a:spLocks noGrp="1"/>
          </p:cNvSpPr>
          <p:nvPr>
            <p:ph type="body" sz="quarter" idx="29" hasCustomPrompt="1"/>
          </p:nvPr>
        </p:nvSpPr>
        <p:spPr>
          <a:xfrm>
            <a:off x="622334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9" name="Text Placeholder 11">
            <a:extLst>
              <a:ext uri="{FF2B5EF4-FFF2-40B4-BE49-F238E27FC236}">
                <a16:creationId xmlns:a16="http://schemas.microsoft.com/office/drawing/2014/main" id="{61117500-6E6E-DD48-AFEF-DF0D533B2BDA}"/>
              </a:ext>
            </a:extLst>
          </p:cNvPr>
          <p:cNvSpPr>
            <a:spLocks noGrp="1"/>
          </p:cNvSpPr>
          <p:nvPr>
            <p:ph type="body" sz="quarter" idx="30" hasCustomPrompt="1"/>
          </p:nvPr>
        </p:nvSpPr>
        <p:spPr>
          <a:xfrm>
            <a:off x="622334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0" name="Text Placeholder 11">
            <a:extLst>
              <a:ext uri="{FF2B5EF4-FFF2-40B4-BE49-F238E27FC236}">
                <a16:creationId xmlns:a16="http://schemas.microsoft.com/office/drawing/2014/main" id="{C0358DAC-2B7B-0C41-AE1F-AD379BBC7F71}"/>
              </a:ext>
            </a:extLst>
          </p:cNvPr>
          <p:cNvSpPr>
            <a:spLocks noGrp="1"/>
          </p:cNvSpPr>
          <p:nvPr>
            <p:ph type="body" sz="quarter" idx="31" hasCustomPrompt="1"/>
          </p:nvPr>
        </p:nvSpPr>
        <p:spPr>
          <a:xfrm>
            <a:off x="622334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1" name="Text Placeholder 11">
            <a:extLst>
              <a:ext uri="{FF2B5EF4-FFF2-40B4-BE49-F238E27FC236}">
                <a16:creationId xmlns:a16="http://schemas.microsoft.com/office/drawing/2014/main" id="{C1A6E4F9-5C48-0A4C-B8B8-D04D1CE71804}"/>
              </a:ext>
            </a:extLst>
          </p:cNvPr>
          <p:cNvSpPr>
            <a:spLocks noGrp="1"/>
          </p:cNvSpPr>
          <p:nvPr>
            <p:ph type="body" sz="quarter" idx="32" hasCustomPrompt="1"/>
          </p:nvPr>
        </p:nvSpPr>
        <p:spPr>
          <a:xfrm>
            <a:off x="807367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2" name="Text Placeholder 11">
            <a:extLst>
              <a:ext uri="{FF2B5EF4-FFF2-40B4-BE49-F238E27FC236}">
                <a16:creationId xmlns:a16="http://schemas.microsoft.com/office/drawing/2014/main" id="{B6325E85-B9ED-FC43-8F20-F9F4D1459193}"/>
              </a:ext>
            </a:extLst>
          </p:cNvPr>
          <p:cNvSpPr>
            <a:spLocks noGrp="1"/>
          </p:cNvSpPr>
          <p:nvPr>
            <p:ph type="body" sz="quarter" idx="33" hasCustomPrompt="1"/>
          </p:nvPr>
        </p:nvSpPr>
        <p:spPr>
          <a:xfrm>
            <a:off x="807367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3" name="Text Placeholder 11">
            <a:extLst>
              <a:ext uri="{FF2B5EF4-FFF2-40B4-BE49-F238E27FC236}">
                <a16:creationId xmlns:a16="http://schemas.microsoft.com/office/drawing/2014/main" id="{1AF8BA04-AFCC-8A49-ADA0-8D58CF3C9D0F}"/>
              </a:ext>
            </a:extLst>
          </p:cNvPr>
          <p:cNvSpPr>
            <a:spLocks noGrp="1"/>
          </p:cNvSpPr>
          <p:nvPr>
            <p:ph type="body" sz="quarter" idx="34" hasCustomPrompt="1"/>
          </p:nvPr>
        </p:nvSpPr>
        <p:spPr>
          <a:xfrm>
            <a:off x="807367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4" name="Text Placeholder 11">
            <a:extLst>
              <a:ext uri="{FF2B5EF4-FFF2-40B4-BE49-F238E27FC236}">
                <a16:creationId xmlns:a16="http://schemas.microsoft.com/office/drawing/2014/main" id="{F41B1817-FFCB-974B-94FF-7A2B098BCC46}"/>
              </a:ext>
            </a:extLst>
          </p:cNvPr>
          <p:cNvSpPr>
            <a:spLocks noGrp="1"/>
          </p:cNvSpPr>
          <p:nvPr>
            <p:ph type="body" sz="quarter" idx="35" hasCustomPrompt="1"/>
          </p:nvPr>
        </p:nvSpPr>
        <p:spPr>
          <a:xfrm>
            <a:off x="807367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5" name="Text Placeholder 11">
            <a:extLst>
              <a:ext uri="{FF2B5EF4-FFF2-40B4-BE49-F238E27FC236}">
                <a16:creationId xmlns:a16="http://schemas.microsoft.com/office/drawing/2014/main" id="{2B61B1F9-75B2-3145-98C8-259F849615D7}"/>
              </a:ext>
            </a:extLst>
          </p:cNvPr>
          <p:cNvSpPr>
            <a:spLocks noGrp="1"/>
          </p:cNvSpPr>
          <p:nvPr>
            <p:ph type="body" sz="quarter" idx="36" hasCustomPrompt="1"/>
          </p:nvPr>
        </p:nvSpPr>
        <p:spPr>
          <a:xfrm>
            <a:off x="9916750"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7" name="Text Placeholder 11">
            <a:extLst>
              <a:ext uri="{FF2B5EF4-FFF2-40B4-BE49-F238E27FC236}">
                <a16:creationId xmlns:a16="http://schemas.microsoft.com/office/drawing/2014/main" id="{B272328B-7E9A-7C44-B337-40EF6BF75DDA}"/>
              </a:ext>
            </a:extLst>
          </p:cNvPr>
          <p:cNvSpPr>
            <a:spLocks noGrp="1"/>
          </p:cNvSpPr>
          <p:nvPr>
            <p:ph type="body" sz="quarter" idx="37" hasCustomPrompt="1"/>
          </p:nvPr>
        </p:nvSpPr>
        <p:spPr>
          <a:xfrm>
            <a:off x="9916750"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9" name="Text Placeholder 11">
            <a:extLst>
              <a:ext uri="{FF2B5EF4-FFF2-40B4-BE49-F238E27FC236}">
                <a16:creationId xmlns:a16="http://schemas.microsoft.com/office/drawing/2014/main" id="{E07F5269-1D57-8541-912C-92C327118BDB}"/>
              </a:ext>
            </a:extLst>
          </p:cNvPr>
          <p:cNvSpPr>
            <a:spLocks noGrp="1"/>
          </p:cNvSpPr>
          <p:nvPr>
            <p:ph type="body" sz="quarter" idx="38" hasCustomPrompt="1"/>
          </p:nvPr>
        </p:nvSpPr>
        <p:spPr>
          <a:xfrm>
            <a:off x="9916750"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40" name="Text Placeholder 11">
            <a:extLst>
              <a:ext uri="{FF2B5EF4-FFF2-40B4-BE49-F238E27FC236}">
                <a16:creationId xmlns:a16="http://schemas.microsoft.com/office/drawing/2014/main" id="{3CA5E5DF-A4C2-EE4C-92AF-BE4620961697}"/>
              </a:ext>
            </a:extLst>
          </p:cNvPr>
          <p:cNvSpPr>
            <a:spLocks noGrp="1"/>
          </p:cNvSpPr>
          <p:nvPr>
            <p:ph type="body" sz="quarter" idx="39" hasCustomPrompt="1"/>
          </p:nvPr>
        </p:nvSpPr>
        <p:spPr>
          <a:xfrm>
            <a:off x="9916750"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46" name="Content Placeholder 2">
            <a:extLst>
              <a:ext uri="{FF2B5EF4-FFF2-40B4-BE49-F238E27FC236}">
                <a16:creationId xmlns:a16="http://schemas.microsoft.com/office/drawing/2014/main" id="{8CC3960C-1646-F044-A999-760C1EA1B7A1}"/>
              </a:ext>
            </a:extLst>
          </p:cNvPr>
          <p:cNvSpPr>
            <a:spLocks noGrp="1"/>
          </p:cNvSpPr>
          <p:nvPr>
            <p:ph sz="quarter" idx="40" hasCustomPrompt="1"/>
          </p:nvPr>
        </p:nvSpPr>
        <p:spPr>
          <a:xfrm>
            <a:off x="607934" y="2385784"/>
            <a:ext cx="3644425"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1D7CBEB2-9499-2F05-8090-4EBA8BF81729}"/>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4F455C91-97D8-FF41-FAF4-B096DBEE258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42054191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points \ 3 columns">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1EC5FC21-F37F-4DB9-8B63-8D6C8B7043B4}"/>
              </a:ext>
            </a:extLst>
          </p:cNvPr>
          <p:cNvSpPr>
            <a:spLocks noGrp="1"/>
          </p:cNvSpPr>
          <p:nvPr>
            <p:ph type="body" sz="quarter" idx="16" hasCustomPrompt="1"/>
          </p:nvPr>
        </p:nvSpPr>
        <p:spPr>
          <a:xfrm>
            <a:off x="3390715"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3" name="Text Placeholder 5">
            <a:extLst>
              <a:ext uri="{FF2B5EF4-FFF2-40B4-BE49-F238E27FC236}">
                <a16:creationId xmlns:a16="http://schemas.microsoft.com/office/drawing/2014/main" id="{08737412-3D70-453A-A41A-B5C82CFAE8C2}"/>
              </a:ext>
            </a:extLst>
          </p:cNvPr>
          <p:cNvSpPr>
            <a:spLocks noGrp="1"/>
          </p:cNvSpPr>
          <p:nvPr>
            <p:ph type="body" sz="quarter" idx="19" hasCustomPrompt="1"/>
          </p:nvPr>
        </p:nvSpPr>
        <p:spPr>
          <a:xfrm>
            <a:off x="3386490"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 name="Text Placeholder 11">
            <a:extLst>
              <a:ext uri="{FF2B5EF4-FFF2-40B4-BE49-F238E27FC236}">
                <a16:creationId xmlns:a16="http://schemas.microsoft.com/office/drawing/2014/main" id="{F9D046F9-2A76-47FB-9B20-5B6133C342E7}"/>
              </a:ext>
            </a:extLst>
          </p:cNvPr>
          <p:cNvSpPr>
            <a:spLocks noGrp="1"/>
          </p:cNvSpPr>
          <p:nvPr>
            <p:ph type="body" sz="quarter" idx="41" hasCustomPrompt="1"/>
          </p:nvPr>
        </p:nvSpPr>
        <p:spPr>
          <a:xfrm>
            <a:off x="5237936"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5" name="Text Placeholder 5">
            <a:extLst>
              <a:ext uri="{FF2B5EF4-FFF2-40B4-BE49-F238E27FC236}">
                <a16:creationId xmlns:a16="http://schemas.microsoft.com/office/drawing/2014/main" id="{B80A0A13-21C1-4535-9B2C-90BE24B2DE8E}"/>
              </a:ext>
            </a:extLst>
          </p:cNvPr>
          <p:cNvSpPr>
            <a:spLocks noGrp="1"/>
          </p:cNvSpPr>
          <p:nvPr>
            <p:ph type="body" sz="quarter" idx="42" hasCustomPrompt="1"/>
          </p:nvPr>
        </p:nvSpPr>
        <p:spPr>
          <a:xfrm>
            <a:off x="5233711"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6" name="Text Placeholder 11">
            <a:extLst>
              <a:ext uri="{FF2B5EF4-FFF2-40B4-BE49-F238E27FC236}">
                <a16:creationId xmlns:a16="http://schemas.microsoft.com/office/drawing/2014/main" id="{1B5F31AC-4CCA-4A6C-AC5F-E68D14736E64}"/>
              </a:ext>
            </a:extLst>
          </p:cNvPr>
          <p:cNvSpPr>
            <a:spLocks noGrp="1"/>
          </p:cNvSpPr>
          <p:nvPr>
            <p:ph type="body" sz="quarter" idx="43" hasCustomPrompt="1"/>
          </p:nvPr>
        </p:nvSpPr>
        <p:spPr>
          <a:xfrm>
            <a:off x="7089382"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7" name="Text Placeholder 5">
            <a:extLst>
              <a:ext uri="{FF2B5EF4-FFF2-40B4-BE49-F238E27FC236}">
                <a16:creationId xmlns:a16="http://schemas.microsoft.com/office/drawing/2014/main" id="{7BD4E321-20A8-4721-90C8-E0D4B7A5EF44}"/>
              </a:ext>
            </a:extLst>
          </p:cNvPr>
          <p:cNvSpPr>
            <a:spLocks noGrp="1"/>
          </p:cNvSpPr>
          <p:nvPr>
            <p:ph type="body" sz="quarter" idx="44" hasCustomPrompt="1"/>
          </p:nvPr>
        </p:nvSpPr>
        <p:spPr>
          <a:xfrm>
            <a:off x="7085157"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8" name="Text Placeholder 11">
            <a:extLst>
              <a:ext uri="{FF2B5EF4-FFF2-40B4-BE49-F238E27FC236}">
                <a16:creationId xmlns:a16="http://schemas.microsoft.com/office/drawing/2014/main" id="{22B6C17E-49E4-4A26-8681-B7B0F4998898}"/>
              </a:ext>
            </a:extLst>
          </p:cNvPr>
          <p:cNvSpPr>
            <a:spLocks noGrp="1"/>
          </p:cNvSpPr>
          <p:nvPr>
            <p:ph type="body" sz="quarter" idx="45" hasCustomPrompt="1"/>
          </p:nvPr>
        </p:nvSpPr>
        <p:spPr>
          <a:xfrm>
            <a:off x="3390715"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9" name="Text Placeholder 5">
            <a:extLst>
              <a:ext uri="{FF2B5EF4-FFF2-40B4-BE49-F238E27FC236}">
                <a16:creationId xmlns:a16="http://schemas.microsoft.com/office/drawing/2014/main" id="{67AD932C-CB75-4759-8008-FCDC4081BD04}"/>
              </a:ext>
            </a:extLst>
          </p:cNvPr>
          <p:cNvSpPr>
            <a:spLocks noGrp="1"/>
          </p:cNvSpPr>
          <p:nvPr>
            <p:ph type="body" sz="quarter" idx="46" hasCustomPrompt="1"/>
          </p:nvPr>
        </p:nvSpPr>
        <p:spPr>
          <a:xfrm>
            <a:off x="3386490"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0" name="Text Placeholder 11">
            <a:extLst>
              <a:ext uri="{FF2B5EF4-FFF2-40B4-BE49-F238E27FC236}">
                <a16:creationId xmlns:a16="http://schemas.microsoft.com/office/drawing/2014/main" id="{D3F8473A-A3E9-4A8D-A219-0FA10E5358E0}"/>
              </a:ext>
            </a:extLst>
          </p:cNvPr>
          <p:cNvSpPr>
            <a:spLocks noGrp="1"/>
          </p:cNvSpPr>
          <p:nvPr>
            <p:ph type="body" sz="quarter" idx="47" hasCustomPrompt="1"/>
          </p:nvPr>
        </p:nvSpPr>
        <p:spPr>
          <a:xfrm>
            <a:off x="5237936"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5">
            <a:extLst>
              <a:ext uri="{FF2B5EF4-FFF2-40B4-BE49-F238E27FC236}">
                <a16:creationId xmlns:a16="http://schemas.microsoft.com/office/drawing/2014/main" id="{397FD6B3-89C8-4F91-8583-F3B70602A3D3}"/>
              </a:ext>
            </a:extLst>
          </p:cNvPr>
          <p:cNvSpPr>
            <a:spLocks noGrp="1"/>
          </p:cNvSpPr>
          <p:nvPr>
            <p:ph type="body" sz="quarter" idx="48" hasCustomPrompt="1"/>
          </p:nvPr>
        </p:nvSpPr>
        <p:spPr>
          <a:xfrm>
            <a:off x="5233711"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2" name="Text Placeholder 11">
            <a:extLst>
              <a:ext uri="{FF2B5EF4-FFF2-40B4-BE49-F238E27FC236}">
                <a16:creationId xmlns:a16="http://schemas.microsoft.com/office/drawing/2014/main" id="{1A959D81-EBC2-417B-A29D-8E9E3BFEA113}"/>
              </a:ext>
            </a:extLst>
          </p:cNvPr>
          <p:cNvSpPr>
            <a:spLocks noGrp="1"/>
          </p:cNvSpPr>
          <p:nvPr>
            <p:ph type="body" sz="quarter" idx="49" hasCustomPrompt="1"/>
          </p:nvPr>
        </p:nvSpPr>
        <p:spPr>
          <a:xfrm>
            <a:off x="7089382"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5">
            <a:extLst>
              <a:ext uri="{FF2B5EF4-FFF2-40B4-BE49-F238E27FC236}">
                <a16:creationId xmlns:a16="http://schemas.microsoft.com/office/drawing/2014/main" id="{23127EC6-181F-4DCC-906E-6D6257D2D039}"/>
              </a:ext>
            </a:extLst>
          </p:cNvPr>
          <p:cNvSpPr>
            <a:spLocks noGrp="1"/>
          </p:cNvSpPr>
          <p:nvPr>
            <p:ph type="body" sz="quarter" idx="50" hasCustomPrompt="1"/>
          </p:nvPr>
        </p:nvSpPr>
        <p:spPr>
          <a:xfrm>
            <a:off x="7085157"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5" name="Text Placeholder 6">
            <a:extLst>
              <a:ext uri="{FF2B5EF4-FFF2-40B4-BE49-F238E27FC236}">
                <a16:creationId xmlns:a16="http://schemas.microsoft.com/office/drawing/2014/main" id="{AB4AE213-3C65-160D-8ED4-F4C488E7F41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16" name="Title Placeholder 1">
            <a:extLst>
              <a:ext uri="{FF2B5EF4-FFF2-40B4-BE49-F238E27FC236}">
                <a16:creationId xmlns:a16="http://schemas.microsoft.com/office/drawing/2014/main" id="{CE65C4F5-D9EC-58CD-3662-4BBE0D283D4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9428276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object 36">
            <a:extLst>
              <a:ext uri="{FF2B5EF4-FFF2-40B4-BE49-F238E27FC236}">
                <a16:creationId xmlns:a16="http://schemas.microsoft.com/office/drawing/2014/main" id="{994169B6-5098-4604-9A3B-747B7FC4D9B9}"/>
              </a:ext>
            </a:extLst>
          </p:cNvPr>
          <p:cNvSpPr/>
          <p:nvPr userDrawn="1"/>
        </p:nvSpPr>
        <p:spPr>
          <a:xfrm flipH="1">
            <a:off x="9607521" y="23315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5" name="object 20">
            <a:extLst>
              <a:ext uri="{FF2B5EF4-FFF2-40B4-BE49-F238E27FC236}">
                <a16:creationId xmlns:a16="http://schemas.microsoft.com/office/drawing/2014/main" id="{31C8D16A-3AE9-434D-A93C-999E19DD3C41}"/>
              </a:ext>
            </a:extLst>
          </p:cNvPr>
          <p:cNvSpPr txBox="1"/>
          <p:nvPr userDrawn="1"/>
        </p:nvSpPr>
        <p:spPr>
          <a:xfrm>
            <a:off x="882564" y="1956421"/>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6" name="object 30">
            <a:extLst>
              <a:ext uri="{FF2B5EF4-FFF2-40B4-BE49-F238E27FC236}">
                <a16:creationId xmlns:a16="http://schemas.microsoft.com/office/drawing/2014/main" id="{169B225C-F902-4F4C-B83B-DC1FF248AFF8}"/>
              </a:ext>
            </a:extLst>
          </p:cNvPr>
          <p:cNvSpPr/>
          <p:nvPr userDrawn="1"/>
        </p:nvSpPr>
        <p:spPr>
          <a:xfrm>
            <a:off x="798208" y="1995867"/>
            <a:ext cx="0" cy="1157504"/>
          </a:xfrm>
          <a:custGeom>
            <a:avLst/>
            <a:gdLst/>
            <a:ahLst/>
            <a:cxnLst/>
            <a:rect l="l" t="t" r="r" b="b"/>
            <a:pathLst>
              <a:path h="1908810">
                <a:moveTo>
                  <a:pt x="0" y="0"/>
                </a:moveTo>
                <a:lnTo>
                  <a:pt x="0" y="1908413"/>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7" name="object 32">
            <a:extLst>
              <a:ext uri="{FF2B5EF4-FFF2-40B4-BE49-F238E27FC236}">
                <a16:creationId xmlns:a16="http://schemas.microsoft.com/office/drawing/2014/main" id="{C11D48EF-664F-4B57-8C61-332CCF9F2A89}"/>
              </a:ext>
            </a:extLst>
          </p:cNvPr>
          <p:cNvSpPr/>
          <p:nvPr userDrawn="1"/>
        </p:nvSpPr>
        <p:spPr>
          <a:xfrm>
            <a:off x="612537" y="3371221"/>
            <a:ext cx="0" cy="1524856"/>
          </a:xfrm>
          <a:custGeom>
            <a:avLst/>
            <a:gdLst/>
            <a:ahLst/>
            <a:cxnLst/>
            <a:rect l="l" t="t" r="r" b="b"/>
            <a:pathLst>
              <a:path h="2514600">
                <a:moveTo>
                  <a:pt x="0" y="0"/>
                </a:moveTo>
                <a:lnTo>
                  <a:pt x="0" y="2514331"/>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8" name="object 36">
            <a:extLst>
              <a:ext uri="{FF2B5EF4-FFF2-40B4-BE49-F238E27FC236}">
                <a16:creationId xmlns:a16="http://schemas.microsoft.com/office/drawing/2014/main" id="{6BC76D20-5F49-48CD-A816-70854D4F1902}"/>
              </a:ext>
            </a:extLst>
          </p:cNvPr>
          <p:cNvSpPr/>
          <p:nvPr userDrawn="1"/>
        </p:nvSpPr>
        <p:spPr>
          <a:xfrm flipH="1">
            <a:off x="10666563" y="33602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9" name="object 37">
            <a:extLst>
              <a:ext uri="{FF2B5EF4-FFF2-40B4-BE49-F238E27FC236}">
                <a16:creationId xmlns:a16="http://schemas.microsoft.com/office/drawing/2014/main" id="{27FBC586-A5F4-4619-9E78-16D8A020BE2D}"/>
              </a:ext>
            </a:extLst>
          </p:cNvPr>
          <p:cNvSpPr/>
          <p:nvPr userDrawn="1"/>
        </p:nvSpPr>
        <p:spPr>
          <a:xfrm flipH="1">
            <a:off x="4671415" y="2304698"/>
            <a:ext cx="38953" cy="848502"/>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0" name="object 38">
            <a:extLst>
              <a:ext uri="{FF2B5EF4-FFF2-40B4-BE49-F238E27FC236}">
                <a16:creationId xmlns:a16="http://schemas.microsoft.com/office/drawing/2014/main" id="{FD7D0875-1B1B-48D3-A555-34C9212B20A5}"/>
              </a:ext>
            </a:extLst>
          </p:cNvPr>
          <p:cNvSpPr/>
          <p:nvPr userDrawn="1"/>
        </p:nvSpPr>
        <p:spPr>
          <a:xfrm>
            <a:off x="6553137" y="1969512"/>
            <a:ext cx="0" cy="1183688"/>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1" name="object 39">
            <a:extLst>
              <a:ext uri="{FF2B5EF4-FFF2-40B4-BE49-F238E27FC236}">
                <a16:creationId xmlns:a16="http://schemas.microsoft.com/office/drawing/2014/main" id="{BD5F6273-5707-459F-894D-529E391591A5}"/>
              </a:ext>
            </a:extLst>
          </p:cNvPr>
          <p:cNvSpPr/>
          <p:nvPr userDrawn="1"/>
        </p:nvSpPr>
        <p:spPr>
          <a:xfrm>
            <a:off x="5038270" y="3424260"/>
            <a:ext cx="144818" cy="1231560"/>
          </a:xfrm>
          <a:custGeom>
            <a:avLst/>
            <a:gdLst/>
            <a:ahLst/>
            <a:cxnLst/>
            <a:rect l="l" t="t" r="r" b="b"/>
            <a:pathLst>
              <a:path h="1099820">
                <a:moveTo>
                  <a:pt x="0" y="0"/>
                </a:moveTo>
                <a:lnTo>
                  <a:pt x="0" y="1099212"/>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cxnSp>
        <p:nvCxnSpPr>
          <p:cNvPr id="13" name="Straight Connector 12">
            <a:extLst>
              <a:ext uri="{FF2B5EF4-FFF2-40B4-BE49-F238E27FC236}">
                <a16:creationId xmlns:a16="http://schemas.microsoft.com/office/drawing/2014/main" id="{C4054DFD-CDA6-457D-972D-D5AB4E60C7C6}"/>
              </a:ext>
            </a:extLst>
          </p:cNvPr>
          <p:cNvCxnSpPr>
            <a:cxnSpLocks/>
          </p:cNvCxnSpPr>
          <p:nvPr userDrawn="1"/>
        </p:nvCxnSpPr>
        <p:spPr>
          <a:xfrm>
            <a:off x="615945" y="3581094"/>
            <a:ext cx="11078724" cy="0"/>
          </a:xfrm>
          <a:prstGeom prst="line">
            <a:avLst/>
          </a:prstGeom>
          <a:noFill/>
          <a:ln w="25400" cap="rnd" cmpd="sng" algn="ctr">
            <a:solidFill>
              <a:srgbClr val="A0EBB2"/>
            </a:solidFill>
            <a:prstDash val="solid"/>
            <a:round/>
          </a:ln>
          <a:effectLst/>
        </p:spPr>
      </p:cxnSp>
      <p:grpSp>
        <p:nvGrpSpPr>
          <p:cNvPr id="14" name="Group 13">
            <a:extLst>
              <a:ext uri="{FF2B5EF4-FFF2-40B4-BE49-F238E27FC236}">
                <a16:creationId xmlns:a16="http://schemas.microsoft.com/office/drawing/2014/main" id="{7F1F0347-9CC3-4FC9-A0C2-A268E3F0921E}"/>
              </a:ext>
            </a:extLst>
          </p:cNvPr>
          <p:cNvGrpSpPr/>
          <p:nvPr userDrawn="1"/>
        </p:nvGrpSpPr>
        <p:grpSpPr>
          <a:xfrm>
            <a:off x="608826" y="3092665"/>
            <a:ext cx="11085836" cy="338561"/>
            <a:chOff x="1125028" y="5369125"/>
            <a:chExt cx="20817884" cy="570578"/>
          </a:xfrm>
          <a:solidFill>
            <a:schemeClr val="accent1">
              <a:lumMod val="60000"/>
              <a:lumOff val="40000"/>
            </a:schemeClr>
          </a:solidFill>
        </p:grpSpPr>
        <p:sp>
          <p:nvSpPr>
            <p:cNvPr id="15" name="Title 3">
              <a:extLst>
                <a:ext uri="{FF2B5EF4-FFF2-40B4-BE49-F238E27FC236}">
                  <a16:creationId xmlns:a16="http://schemas.microsoft.com/office/drawing/2014/main" id="{8533E4B4-F1F6-49C3-8517-216AE9290C4E}"/>
                </a:ext>
              </a:extLst>
            </p:cNvPr>
            <p:cNvSpPr txBox="1">
              <a:spLocks/>
            </p:cNvSpPr>
            <p:nvPr/>
          </p:nvSpPr>
          <p:spPr>
            <a:xfrm>
              <a:off x="1125028"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16" name="Title 3">
              <a:extLst>
                <a:ext uri="{FF2B5EF4-FFF2-40B4-BE49-F238E27FC236}">
                  <a16:creationId xmlns:a16="http://schemas.microsoft.com/office/drawing/2014/main" id="{94E3242B-534D-4613-9D79-8019CE0E1553}"/>
                </a:ext>
              </a:extLst>
            </p:cNvPr>
            <p:cNvSpPr txBox="1">
              <a:spLocks/>
            </p:cNvSpPr>
            <p:nvPr/>
          </p:nvSpPr>
          <p:spPr>
            <a:xfrm>
              <a:off x="2355940" y="5369128"/>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17" name="Title 3">
              <a:extLst>
                <a:ext uri="{FF2B5EF4-FFF2-40B4-BE49-F238E27FC236}">
                  <a16:creationId xmlns:a16="http://schemas.microsoft.com/office/drawing/2014/main" id="{EFA96FFA-773F-49AA-828A-5B8985BEE110}"/>
                </a:ext>
              </a:extLst>
            </p:cNvPr>
            <p:cNvSpPr txBox="1">
              <a:spLocks/>
            </p:cNvSpPr>
            <p:nvPr/>
          </p:nvSpPr>
          <p:spPr>
            <a:xfrm>
              <a:off x="3586851"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18" name="Title 3">
              <a:extLst>
                <a:ext uri="{FF2B5EF4-FFF2-40B4-BE49-F238E27FC236}">
                  <a16:creationId xmlns:a16="http://schemas.microsoft.com/office/drawing/2014/main" id="{3A36103B-6AB6-4D97-825C-C2804EA081FA}"/>
                </a:ext>
              </a:extLst>
            </p:cNvPr>
            <p:cNvSpPr txBox="1">
              <a:spLocks/>
            </p:cNvSpPr>
            <p:nvPr/>
          </p:nvSpPr>
          <p:spPr>
            <a:xfrm>
              <a:off x="4817763"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19" name="Title 3">
              <a:extLst>
                <a:ext uri="{FF2B5EF4-FFF2-40B4-BE49-F238E27FC236}">
                  <a16:creationId xmlns:a16="http://schemas.microsoft.com/office/drawing/2014/main" id="{BB373AED-2BA0-4967-A7E9-2D86816CD623}"/>
                </a:ext>
              </a:extLst>
            </p:cNvPr>
            <p:cNvSpPr txBox="1">
              <a:spLocks/>
            </p:cNvSpPr>
            <p:nvPr/>
          </p:nvSpPr>
          <p:spPr>
            <a:xfrm>
              <a:off x="604867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sp>
          <p:nvSpPr>
            <p:cNvPr id="20" name="Title 3">
              <a:extLst>
                <a:ext uri="{FF2B5EF4-FFF2-40B4-BE49-F238E27FC236}">
                  <a16:creationId xmlns:a16="http://schemas.microsoft.com/office/drawing/2014/main" id="{27CFCB55-BF17-4069-BB10-188287BAFC0C}"/>
                </a:ext>
              </a:extLst>
            </p:cNvPr>
            <p:cNvSpPr txBox="1">
              <a:spLocks/>
            </p:cNvSpPr>
            <p:nvPr/>
          </p:nvSpPr>
          <p:spPr>
            <a:xfrm>
              <a:off x="7279589"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Dec</a:t>
              </a:r>
            </a:p>
          </p:txBody>
        </p:sp>
        <p:sp>
          <p:nvSpPr>
            <p:cNvPr id="21" name="Title 3">
              <a:extLst>
                <a:ext uri="{FF2B5EF4-FFF2-40B4-BE49-F238E27FC236}">
                  <a16:creationId xmlns:a16="http://schemas.microsoft.com/office/drawing/2014/main" id="{F5B77C7E-E389-4630-BCD0-3B36C57B8982}"/>
                </a:ext>
              </a:extLst>
            </p:cNvPr>
            <p:cNvSpPr txBox="1">
              <a:spLocks/>
            </p:cNvSpPr>
            <p:nvPr/>
          </p:nvSpPr>
          <p:spPr>
            <a:xfrm>
              <a:off x="8510500"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Jan</a:t>
              </a:r>
            </a:p>
          </p:txBody>
        </p:sp>
        <p:sp>
          <p:nvSpPr>
            <p:cNvPr id="22" name="Title 3">
              <a:extLst>
                <a:ext uri="{FF2B5EF4-FFF2-40B4-BE49-F238E27FC236}">
                  <a16:creationId xmlns:a16="http://schemas.microsoft.com/office/drawing/2014/main" id="{23BE0615-C266-415D-BE69-5B7D1308E40E}"/>
                </a:ext>
              </a:extLst>
            </p:cNvPr>
            <p:cNvSpPr txBox="1">
              <a:spLocks/>
            </p:cNvSpPr>
            <p:nvPr/>
          </p:nvSpPr>
          <p:spPr>
            <a:xfrm>
              <a:off x="9741412"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Feb</a:t>
              </a:r>
            </a:p>
          </p:txBody>
        </p:sp>
        <p:sp>
          <p:nvSpPr>
            <p:cNvPr id="23" name="Title 3">
              <a:extLst>
                <a:ext uri="{FF2B5EF4-FFF2-40B4-BE49-F238E27FC236}">
                  <a16:creationId xmlns:a16="http://schemas.microsoft.com/office/drawing/2014/main" id="{467E4D54-E373-49DB-B163-BDF18174F0EF}"/>
                </a:ext>
              </a:extLst>
            </p:cNvPr>
            <p:cNvSpPr txBox="1">
              <a:spLocks/>
            </p:cNvSpPr>
            <p:nvPr/>
          </p:nvSpPr>
          <p:spPr>
            <a:xfrm>
              <a:off x="10972324"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Mar</a:t>
              </a:r>
            </a:p>
          </p:txBody>
        </p:sp>
        <p:sp>
          <p:nvSpPr>
            <p:cNvPr id="24" name="Title 3">
              <a:extLst>
                <a:ext uri="{FF2B5EF4-FFF2-40B4-BE49-F238E27FC236}">
                  <a16:creationId xmlns:a16="http://schemas.microsoft.com/office/drawing/2014/main" id="{B7561658-CE2D-4101-B111-D7462A79261E}"/>
                </a:ext>
              </a:extLst>
            </p:cNvPr>
            <p:cNvSpPr txBox="1">
              <a:spLocks/>
            </p:cNvSpPr>
            <p:nvPr/>
          </p:nvSpPr>
          <p:spPr>
            <a:xfrm>
              <a:off x="12203236"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Apr</a:t>
              </a:r>
            </a:p>
          </p:txBody>
        </p:sp>
        <p:sp>
          <p:nvSpPr>
            <p:cNvPr id="25" name="Title 3">
              <a:extLst>
                <a:ext uri="{FF2B5EF4-FFF2-40B4-BE49-F238E27FC236}">
                  <a16:creationId xmlns:a16="http://schemas.microsoft.com/office/drawing/2014/main" id="{B0BE805D-8B2B-441E-B956-A4D4A28B0ECE}"/>
                </a:ext>
              </a:extLst>
            </p:cNvPr>
            <p:cNvSpPr txBox="1">
              <a:spLocks/>
            </p:cNvSpPr>
            <p:nvPr/>
          </p:nvSpPr>
          <p:spPr>
            <a:xfrm>
              <a:off x="1343414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May</a:t>
              </a:r>
            </a:p>
          </p:txBody>
        </p:sp>
        <p:sp>
          <p:nvSpPr>
            <p:cNvPr id="26" name="Title 3">
              <a:extLst>
                <a:ext uri="{FF2B5EF4-FFF2-40B4-BE49-F238E27FC236}">
                  <a16:creationId xmlns:a16="http://schemas.microsoft.com/office/drawing/2014/main" id="{09D36D56-6D7E-4662-B3C7-9495B9076147}"/>
                </a:ext>
              </a:extLst>
            </p:cNvPr>
            <p:cNvSpPr txBox="1">
              <a:spLocks/>
            </p:cNvSpPr>
            <p:nvPr/>
          </p:nvSpPr>
          <p:spPr>
            <a:xfrm>
              <a:off x="14665065"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Jun</a:t>
              </a:r>
            </a:p>
          </p:txBody>
        </p:sp>
        <p:sp>
          <p:nvSpPr>
            <p:cNvPr id="27" name="Title 3">
              <a:extLst>
                <a:ext uri="{FF2B5EF4-FFF2-40B4-BE49-F238E27FC236}">
                  <a16:creationId xmlns:a16="http://schemas.microsoft.com/office/drawing/2014/main" id="{8DE43A28-E2C3-424D-923E-A3F2EDA0F0E5}"/>
                </a:ext>
              </a:extLst>
            </p:cNvPr>
            <p:cNvSpPr txBox="1">
              <a:spLocks/>
            </p:cNvSpPr>
            <p:nvPr/>
          </p:nvSpPr>
          <p:spPr>
            <a:xfrm>
              <a:off x="15895980" y="5369136"/>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28" name="Title 3">
              <a:extLst>
                <a:ext uri="{FF2B5EF4-FFF2-40B4-BE49-F238E27FC236}">
                  <a16:creationId xmlns:a16="http://schemas.microsoft.com/office/drawing/2014/main" id="{EDD9E3DD-8F2E-4A16-B592-75952DD37D11}"/>
                </a:ext>
              </a:extLst>
            </p:cNvPr>
            <p:cNvSpPr txBox="1">
              <a:spLocks/>
            </p:cNvSpPr>
            <p:nvPr/>
          </p:nvSpPr>
          <p:spPr>
            <a:xfrm>
              <a:off x="17126892"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31" name="Title 3">
              <a:extLst>
                <a:ext uri="{FF2B5EF4-FFF2-40B4-BE49-F238E27FC236}">
                  <a16:creationId xmlns:a16="http://schemas.microsoft.com/office/drawing/2014/main" id="{77F369C2-724E-40A7-8673-2BB353A1151A}"/>
                </a:ext>
              </a:extLst>
            </p:cNvPr>
            <p:cNvSpPr txBox="1">
              <a:spLocks/>
            </p:cNvSpPr>
            <p:nvPr/>
          </p:nvSpPr>
          <p:spPr>
            <a:xfrm>
              <a:off x="18357804" y="5369131"/>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32" name="Title 3">
              <a:extLst>
                <a:ext uri="{FF2B5EF4-FFF2-40B4-BE49-F238E27FC236}">
                  <a16:creationId xmlns:a16="http://schemas.microsoft.com/office/drawing/2014/main" id="{B5CB6AD4-701C-45FD-8E3C-5CF54B79C1DF}"/>
                </a:ext>
              </a:extLst>
            </p:cNvPr>
            <p:cNvSpPr txBox="1">
              <a:spLocks/>
            </p:cNvSpPr>
            <p:nvPr/>
          </p:nvSpPr>
          <p:spPr>
            <a:xfrm>
              <a:off x="19588716" y="536912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33" name="Title 3">
              <a:extLst>
                <a:ext uri="{FF2B5EF4-FFF2-40B4-BE49-F238E27FC236}">
                  <a16:creationId xmlns:a16="http://schemas.microsoft.com/office/drawing/2014/main" id="{197419B0-BCBC-4E6A-A93C-9C60D30C4A33}"/>
                </a:ext>
              </a:extLst>
            </p:cNvPr>
            <p:cNvSpPr txBox="1">
              <a:spLocks/>
            </p:cNvSpPr>
            <p:nvPr/>
          </p:nvSpPr>
          <p:spPr>
            <a:xfrm>
              <a:off x="20819633" y="5369125"/>
              <a:ext cx="1123279" cy="570566"/>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grpSp>
      <p:cxnSp>
        <p:nvCxnSpPr>
          <p:cNvPr id="34" name="Straight Connector 33">
            <a:extLst>
              <a:ext uri="{FF2B5EF4-FFF2-40B4-BE49-F238E27FC236}">
                <a16:creationId xmlns:a16="http://schemas.microsoft.com/office/drawing/2014/main" id="{87E7A264-4CEE-441B-A8E5-E94E64873DFA}"/>
              </a:ext>
            </a:extLst>
          </p:cNvPr>
          <p:cNvCxnSpPr>
            <a:cxnSpLocks/>
          </p:cNvCxnSpPr>
          <p:nvPr userDrawn="1"/>
        </p:nvCxnSpPr>
        <p:spPr>
          <a:xfrm flipV="1">
            <a:off x="11613731" y="3578026"/>
            <a:ext cx="2583298" cy="4038"/>
          </a:xfrm>
          <a:prstGeom prst="line">
            <a:avLst/>
          </a:prstGeom>
          <a:noFill/>
          <a:ln w="25400" cap="rnd" cmpd="sng" algn="ctr">
            <a:solidFill>
              <a:sysClr val="window" lastClr="FFFFFF">
                <a:lumMod val="95000"/>
              </a:sysClr>
            </a:solidFill>
            <a:prstDash val="sysDash"/>
            <a:round/>
          </a:ln>
          <a:effectLst/>
        </p:spPr>
      </p:cxnSp>
      <p:sp>
        <p:nvSpPr>
          <p:cNvPr id="35" name="TextBox 34" descr="Product roadmap for 2021 visual graph">
            <a:extLst>
              <a:ext uri="{FF2B5EF4-FFF2-40B4-BE49-F238E27FC236}">
                <a16:creationId xmlns:a16="http://schemas.microsoft.com/office/drawing/2014/main" id="{9A0C0E71-A233-4FCA-8749-06A20A57B45A}"/>
              </a:ext>
            </a:extLst>
          </p:cNvPr>
          <p:cNvSpPr txBox="1"/>
          <p:nvPr userDrawn="1"/>
        </p:nvSpPr>
        <p:spPr>
          <a:xfrm>
            <a:off x="260626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FY22Q2</a:t>
            </a:r>
          </a:p>
        </p:txBody>
      </p:sp>
      <p:sp>
        <p:nvSpPr>
          <p:cNvPr id="36" name="TextBox 35" descr="Product roadmap for 2021 visual graph">
            <a:extLst>
              <a:ext uri="{FF2B5EF4-FFF2-40B4-BE49-F238E27FC236}">
                <a16:creationId xmlns:a16="http://schemas.microsoft.com/office/drawing/2014/main" id="{E76A558B-2304-46BB-8A9C-26DC4AD0942D}"/>
              </a:ext>
            </a:extLst>
          </p:cNvPr>
          <p:cNvSpPr txBox="1"/>
          <p:nvPr userDrawn="1"/>
        </p:nvSpPr>
        <p:spPr>
          <a:xfrm>
            <a:off x="642567"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FY22Q1</a:t>
            </a:r>
          </a:p>
        </p:txBody>
      </p:sp>
      <p:sp>
        <p:nvSpPr>
          <p:cNvPr id="37" name="Oval 36" descr="Product roadmap for 2021 visual graph">
            <a:extLst>
              <a:ext uri="{FF2B5EF4-FFF2-40B4-BE49-F238E27FC236}">
                <a16:creationId xmlns:a16="http://schemas.microsoft.com/office/drawing/2014/main" id="{6F78DEBD-5ACB-4484-AB75-03585206F9A5}"/>
              </a:ext>
            </a:extLst>
          </p:cNvPr>
          <p:cNvSpPr>
            <a:spLocks noChangeAspect="1"/>
          </p:cNvSpPr>
          <p:nvPr userDrawn="1"/>
        </p:nvSpPr>
        <p:spPr bwMode="auto">
          <a:xfrm flipV="1">
            <a:off x="2471357"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38" name="TextBox 37" descr="Product roadmap for 2021 visual graph">
            <a:extLst>
              <a:ext uri="{FF2B5EF4-FFF2-40B4-BE49-F238E27FC236}">
                <a16:creationId xmlns:a16="http://schemas.microsoft.com/office/drawing/2014/main" id="{81195E7E-4EC4-4A34-A7C8-4CEB6F0CDF2A}"/>
              </a:ext>
            </a:extLst>
          </p:cNvPr>
          <p:cNvSpPr txBox="1"/>
          <p:nvPr userDrawn="1"/>
        </p:nvSpPr>
        <p:spPr>
          <a:xfrm>
            <a:off x="458651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FY22Q3</a:t>
            </a:r>
          </a:p>
        </p:txBody>
      </p:sp>
      <p:sp>
        <p:nvSpPr>
          <p:cNvPr id="39" name="TextBox 38" descr="Product roadmap for 2021 visual graph">
            <a:extLst>
              <a:ext uri="{FF2B5EF4-FFF2-40B4-BE49-F238E27FC236}">
                <a16:creationId xmlns:a16="http://schemas.microsoft.com/office/drawing/2014/main" id="{4BEB9F55-6C11-4AEA-9048-E1AC4F6255CD}"/>
              </a:ext>
            </a:extLst>
          </p:cNvPr>
          <p:cNvSpPr txBox="1"/>
          <p:nvPr userDrawn="1"/>
        </p:nvSpPr>
        <p:spPr>
          <a:xfrm>
            <a:off x="6554678"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FY22Q4</a:t>
            </a:r>
          </a:p>
        </p:txBody>
      </p:sp>
      <p:sp>
        <p:nvSpPr>
          <p:cNvPr id="40" name="TextBox 39" descr="Product roadmap for 2021 visual graph">
            <a:extLst>
              <a:ext uri="{FF2B5EF4-FFF2-40B4-BE49-F238E27FC236}">
                <a16:creationId xmlns:a16="http://schemas.microsoft.com/office/drawing/2014/main" id="{9A217E57-A2C4-4863-8678-62A81307F534}"/>
              </a:ext>
            </a:extLst>
          </p:cNvPr>
          <p:cNvSpPr txBox="1"/>
          <p:nvPr userDrawn="1"/>
        </p:nvSpPr>
        <p:spPr>
          <a:xfrm>
            <a:off x="8518295"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FY23Q1</a:t>
            </a:r>
          </a:p>
        </p:txBody>
      </p:sp>
      <p:sp>
        <p:nvSpPr>
          <p:cNvPr id="41" name="Oval 40" descr="Product roadmap for 2021 visual graph">
            <a:extLst>
              <a:ext uri="{FF2B5EF4-FFF2-40B4-BE49-F238E27FC236}">
                <a16:creationId xmlns:a16="http://schemas.microsoft.com/office/drawing/2014/main" id="{2A48065C-1BD2-4849-894C-C860591C4689}"/>
              </a:ext>
            </a:extLst>
          </p:cNvPr>
          <p:cNvSpPr>
            <a:spLocks noChangeAspect="1"/>
          </p:cNvSpPr>
          <p:nvPr userDrawn="1"/>
        </p:nvSpPr>
        <p:spPr bwMode="auto">
          <a:xfrm flipV="1">
            <a:off x="10372170"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2" name="TextBox 41" descr="Product roadmap for 2021 visual graph">
            <a:extLst>
              <a:ext uri="{FF2B5EF4-FFF2-40B4-BE49-F238E27FC236}">
                <a16:creationId xmlns:a16="http://schemas.microsoft.com/office/drawing/2014/main" id="{D3D2D276-786A-4DBE-BE75-64C4FD8B0082}"/>
              </a:ext>
            </a:extLst>
          </p:cNvPr>
          <p:cNvSpPr txBox="1"/>
          <p:nvPr userDrawn="1"/>
        </p:nvSpPr>
        <p:spPr>
          <a:xfrm>
            <a:off x="10509312" y="3642254"/>
            <a:ext cx="474152" cy="307777"/>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FY23Q2</a:t>
            </a:r>
          </a:p>
        </p:txBody>
      </p:sp>
      <p:sp>
        <p:nvSpPr>
          <p:cNvPr id="43" name="Oval 42" descr="Product roadmap for 2021 visual graph">
            <a:extLst>
              <a:ext uri="{FF2B5EF4-FFF2-40B4-BE49-F238E27FC236}">
                <a16:creationId xmlns:a16="http://schemas.microsoft.com/office/drawing/2014/main" id="{BF2AF666-AE68-4603-A583-E4B404E70E7E}"/>
              </a:ext>
            </a:extLst>
          </p:cNvPr>
          <p:cNvSpPr>
            <a:spLocks noChangeAspect="1"/>
          </p:cNvSpPr>
          <p:nvPr userDrawn="1"/>
        </p:nvSpPr>
        <p:spPr bwMode="auto">
          <a:xfrm flipV="1">
            <a:off x="4452734"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4" name="Oval 43" descr="Product roadmap for 2021 visual graph">
            <a:extLst>
              <a:ext uri="{FF2B5EF4-FFF2-40B4-BE49-F238E27FC236}">
                <a16:creationId xmlns:a16="http://schemas.microsoft.com/office/drawing/2014/main" id="{661B96C2-2CA6-4D01-92AD-403138036DE7}"/>
              </a:ext>
            </a:extLst>
          </p:cNvPr>
          <p:cNvSpPr>
            <a:spLocks noChangeAspect="1"/>
          </p:cNvSpPr>
          <p:nvPr userDrawn="1"/>
        </p:nvSpPr>
        <p:spPr bwMode="auto">
          <a:xfrm flipV="1">
            <a:off x="6418382"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5" name="Oval 44" descr="Product roadmap for 2021 visual graph">
            <a:extLst>
              <a:ext uri="{FF2B5EF4-FFF2-40B4-BE49-F238E27FC236}">
                <a16:creationId xmlns:a16="http://schemas.microsoft.com/office/drawing/2014/main" id="{E4639260-D788-4891-AEED-D4D24BAD615D}"/>
              </a:ext>
            </a:extLst>
          </p:cNvPr>
          <p:cNvSpPr>
            <a:spLocks noChangeAspect="1"/>
          </p:cNvSpPr>
          <p:nvPr userDrawn="1"/>
        </p:nvSpPr>
        <p:spPr bwMode="auto">
          <a:xfrm flipV="1">
            <a:off x="8384314"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6" name="object 20">
            <a:extLst>
              <a:ext uri="{FF2B5EF4-FFF2-40B4-BE49-F238E27FC236}">
                <a16:creationId xmlns:a16="http://schemas.microsoft.com/office/drawing/2014/main" id="{B97F2B5A-A395-4124-9126-A25F31A19875}"/>
              </a:ext>
            </a:extLst>
          </p:cNvPr>
          <p:cNvSpPr txBox="1"/>
          <p:nvPr userDrawn="1"/>
        </p:nvSpPr>
        <p:spPr>
          <a:xfrm>
            <a:off x="690204" y="4601937"/>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7" name="object 20">
            <a:extLst>
              <a:ext uri="{FF2B5EF4-FFF2-40B4-BE49-F238E27FC236}">
                <a16:creationId xmlns:a16="http://schemas.microsoft.com/office/drawing/2014/main" id="{96F56274-B143-419F-87F6-D4AB8BB084BF}"/>
              </a:ext>
            </a:extLst>
          </p:cNvPr>
          <p:cNvSpPr txBox="1"/>
          <p:nvPr userDrawn="1"/>
        </p:nvSpPr>
        <p:spPr>
          <a:xfrm>
            <a:off x="4791115" y="2291413"/>
            <a:ext cx="598161"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8" name="object 20">
            <a:extLst>
              <a:ext uri="{FF2B5EF4-FFF2-40B4-BE49-F238E27FC236}">
                <a16:creationId xmlns:a16="http://schemas.microsoft.com/office/drawing/2014/main" id="{E284BA0F-D14F-4B45-BEB8-C0339425164D}"/>
              </a:ext>
            </a:extLst>
          </p:cNvPr>
          <p:cNvSpPr txBox="1"/>
          <p:nvPr userDrawn="1"/>
        </p:nvSpPr>
        <p:spPr>
          <a:xfrm>
            <a:off x="5139867" y="4359283"/>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9" name="object 20">
            <a:extLst>
              <a:ext uri="{FF2B5EF4-FFF2-40B4-BE49-F238E27FC236}">
                <a16:creationId xmlns:a16="http://schemas.microsoft.com/office/drawing/2014/main" id="{A992BC6C-6244-4A39-8837-705DEF92B177}"/>
              </a:ext>
            </a:extLst>
          </p:cNvPr>
          <p:cNvSpPr txBox="1"/>
          <p:nvPr userDrawn="1"/>
        </p:nvSpPr>
        <p:spPr>
          <a:xfrm>
            <a:off x="6639856" y="1933561"/>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0" name="object 20">
            <a:extLst>
              <a:ext uri="{FF2B5EF4-FFF2-40B4-BE49-F238E27FC236}">
                <a16:creationId xmlns:a16="http://schemas.microsoft.com/office/drawing/2014/main" id="{D1478CE0-09B7-4FB7-A534-1429C1BFE71E}"/>
              </a:ext>
            </a:extLst>
          </p:cNvPr>
          <p:cNvSpPr txBox="1"/>
          <p:nvPr userDrawn="1"/>
        </p:nvSpPr>
        <p:spPr>
          <a:xfrm>
            <a:off x="10215848" y="22990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1" name="object 20">
            <a:extLst>
              <a:ext uri="{FF2B5EF4-FFF2-40B4-BE49-F238E27FC236}">
                <a16:creationId xmlns:a16="http://schemas.microsoft.com/office/drawing/2014/main" id="{17C865D9-A5B2-4C86-9F04-94D0F3BC3ABD}"/>
              </a:ext>
            </a:extLst>
          </p:cNvPr>
          <p:cNvSpPr txBox="1"/>
          <p:nvPr userDrawn="1"/>
        </p:nvSpPr>
        <p:spPr>
          <a:xfrm>
            <a:off x="11274890" y="38611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12" name="Text Placeholder 6">
            <a:extLst>
              <a:ext uri="{FF2B5EF4-FFF2-40B4-BE49-F238E27FC236}">
                <a16:creationId xmlns:a16="http://schemas.microsoft.com/office/drawing/2014/main" id="{42518FC0-2218-D61D-C47B-287D6784B79A}"/>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0DDDF92F-532B-041B-4AEE-5568A959DD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869795515"/>
      </p:ext>
    </p:extLst>
  </p:cSld>
  <p:clrMapOvr>
    <a:masterClrMapping/>
  </p:clrMapOvr>
  <p:transition>
    <p:fade/>
  </p:transition>
  <p:extLst>
    <p:ext uri="{DCECCB84-F9BA-43D5-87BE-67443E8EF086}">
      <p15:sldGuideLst xmlns:p15="http://schemas.microsoft.com/office/powerpoint/2012/main">
        <p15:guide id="1" orient="horz" pos="4632">
          <p15:clr>
            <a:srgbClr val="5ACBF0"/>
          </p15:clr>
        </p15:guide>
        <p15:guide id="2" orient="horz" pos="14488">
          <p15:clr>
            <a:srgbClr val="5ACBF0"/>
          </p15:clr>
        </p15:guide>
        <p15:guide id="4" orient="horz" pos="2035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t screen horizontal right">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5"/>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7"/>
              <a:stretch>
                <a:fillRect/>
              </a:stretch>
            </p:blipFill>
            <p:spPr>
              <a:xfrm>
                <a:off x="6511069" y="-3017625"/>
                <a:ext cx="23832" cy="52835"/>
              </a:xfrm>
              <a:prstGeom prst="rect">
                <a:avLst/>
              </a:prstGeom>
            </p:spPr>
          </p:pic>
        </mc:Fallback>
      </mc:AlternateContent>
      <p:sp>
        <p:nvSpPr>
          <p:cNvPr id="12" name="Text Placeholder 5">
            <a:extLst>
              <a:ext uri="{FF2B5EF4-FFF2-40B4-BE49-F238E27FC236}">
                <a16:creationId xmlns:a16="http://schemas.microsoft.com/office/drawing/2014/main" id="{FF78DCBA-2325-8C49-351F-982632D00408}"/>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4" name="Text Placeholder 6">
            <a:extLst>
              <a:ext uri="{FF2B5EF4-FFF2-40B4-BE49-F238E27FC236}">
                <a16:creationId xmlns:a16="http://schemas.microsoft.com/office/drawing/2014/main" id="{639077DA-F65D-6F67-0EF8-893AC60B402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BDDE37B-52B5-4289-2C34-CC9294DA68A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031579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t screen horizontal cent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523A8CE-5BEB-20E9-9292-D287014B75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41228" y="1351523"/>
            <a:ext cx="9654680"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a14:cpLocks xmlns:a14="http://schemas.microsoft.com/office/drawing/2010/main"/>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a:picLocks/>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a14:cpLocks xmlns:a14="http://schemas.microsoft.com/office/drawing/2010/main"/>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a:picLocks/>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a14:cpLocks xmlns:a14="http://schemas.microsoft.com/office/drawing/2010/main"/>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a:picLocks/>
              </p:cNvPicPr>
              <p:nvPr/>
            </p:nvPicPr>
            <p:blipFill>
              <a:blip r:embed="rId9"/>
              <a:stretch>
                <a:fillRect/>
              </a:stretch>
            </p:blipFill>
            <p:spPr>
              <a:xfrm>
                <a:off x="6511069" y="-3017625"/>
                <a:ext cx="23832" cy="52835"/>
              </a:xfrm>
              <a:prstGeom prst="rect">
                <a:avLst/>
              </a:prstGeom>
            </p:spPr>
          </p:pic>
        </mc:Fallback>
      </mc:AlternateContent>
      <p:sp>
        <p:nvSpPr>
          <p:cNvPr id="3" name="Title Placeholder 1">
            <a:extLst>
              <a:ext uri="{FF2B5EF4-FFF2-40B4-BE49-F238E27FC236}">
                <a16:creationId xmlns:a16="http://schemas.microsoft.com/office/drawing/2014/main" id="{52A53405-BB44-9CAC-1078-DD624F0BB701}"/>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EA6AA1B6-11A4-8809-05D1-AF7DBF63EAFD}"/>
              </a:ext>
            </a:extLst>
          </p:cNvPr>
          <p:cNvSpPr>
            <a:spLocks noGrp="1"/>
          </p:cNvSpPr>
          <p:nvPr>
            <p:ph type="pic" sz="quarter" idx="11" hasCustomPrompt="1"/>
          </p:nvPr>
        </p:nvSpPr>
        <p:spPr bwMode="ltGray">
          <a:xfrm>
            <a:off x="2119164" y="1596948"/>
            <a:ext cx="807397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00915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ablet screen horizontal off fram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8246496-6C0C-F646-28EE-88C2D42F97E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713"/>
          <a:stretch/>
        </p:blipFill>
        <p:spPr>
          <a:xfrm>
            <a:off x="4054333" y="1351523"/>
            <a:ext cx="8137667"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9"/>
              <a:stretch>
                <a:fillRect/>
              </a:stretch>
            </p:blipFill>
            <p:spPr>
              <a:xfrm>
                <a:off x="6511069" y="-3017625"/>
                <a:ext cx="23832" cy="52835"/>
              </a:xfrm>
              <a:prstGeom prst="rect">
                <a:avLst/>
              </a:prstGeom>
            </p:spPr>
          </p:pic>
        </mc:Fallback>
      </mc:AlternateContent>
      <p:sp>
        <p:nvSpPr>
          <p:cNvPr id="14" name="Text Placeholder 5">
            <a:extLst>
              <a:ext uri="{FF2B5EF4-FFF2-40B4-BE49-F238E27FC236}">
                <a16:creationId xmlns:a16="http://schemas.microsoft.com/office/drawing/2014/main" id="{F373E405-4168-CFDB-49FC-0EA26F0C3922}"/>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7" name="Text Placeholder 6">
            <a:extLst>
              <a:ext uri="{FF2B5EF4-FFF2-40B4-BE49-F238E27FC236}">
                <a16:creationId xmlns:a16="http://schemas.microsoft.com/office/drawing/2014/main" id="{42E1FBAC-32FC-4EBD-A3DD-4F2C5748C6E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4B5B8B8C-6C07-9AE1-53C4-7BA5846B18F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60948865-C779-BB82-0C95-88DA693AEA4E}"/>
              </a:ext>
            </a:extLst>
          </p:cNvPr>
          <p:cNvSpPr>
            <a:spLocks noGrp="1"/>
          </p:cNvSpPr>
          <p:nvPr>
            <p:ph type="pic" sz="quarter" idx="11" hasCustomPrompt="1"/>
          </p:nvPr>
        </p:nvSpPr>
        <p:spPr bwMode="ltGray">
          <a:xfrm>
            <a:off x="4841870" y="1596948"/>
            <a:ext cx="735013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96359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big screen">
    <p:spTree>
      <p:nvGrpSpPr>
        <p:cNvPr id="1" name=""/>
        <p:cNvGrpSpPr/>
        <p:nvPr/>
      </p:nvGrpSpPr>
      <p:grpSpPr>
        <a:xfrm>
          <a:off x="0" y="0"/>
          <a:ext cx="0" cy="0"/>
          <a:chOff x="0" y="0"/>
          <a:chExt cx="0" cy="0"/>
        </a:xfrm>
      </p:grpSpPr>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8ACD89BC-00FA-4B7D-9C3A-69512BB18917}"/>
              </a:ext>
            </a:extLst>
          </p:cNvPr>
          <p:cNvSpPr>
            <a:spLocks noGrp="1"/>
          </p:cNvSpPr>
          <p:nvPr>
            <p:ph type="pic" sz="quarter" idx="11" hasCustomPrompt="1"/>
          </p:nvPr>
        </p:nvSpPr>
        <p:spPr bwMode="ltGray">
          <a:xfrm>
            <a:off x="614799" y="1819072"/>
            <a:ext cx="10970062" cy="5038928"/>
          </a:xfrm>
          <a:gradFill>
            <a:gsLst>
              <a:gs pos="53000">
                <a:srgbClr val="512BD4"/>
              </a:gs>
              <a:gs pos="0">
                <a:srgbClr val="0B6CFF"/>
              </a:gs>
            </a:gsLst>
            <a:path path="circle">
              <a:fillToRect r="100000" b="100000"/>
            </a:path>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3" name="Text Placeholder 6">
            <a:extLst>
              <a:ext uri="{FF2B5EF4-FFF2-40B4-BE49-F238E27FC236}">
                <a16:creationId xmlns:a16="http://schemas.microsoft.com/office/drawing/2014/main" id="{63254B5B-DEF3-E0F9-4757-8A11BAB00231}"/>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31FC6D28-6B4D-418E-1BEE-3C67FCE0EF2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8647379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516816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5212080"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39354943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Text Placeholder 6">
            <a:extLst>
              <a:ext uri="{FF2B5EF4-FFF2-40B4-BE49-F238E27FC236}">
                <a16:creationId xmlns:a16="http://schemas.microsoft.com/office/drawing/2014/main" id="{28FE2B55-C2E7-3AC1-5458-033D80C4E0E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9313BE94-748D-BF42-95B2-962493883CC4}"/>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906754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2" name="Straight Connector 1">
            <a:extLst>
              <a:ext uri="{FF2B5EF4-FFF2-40B4-BE49-F238E27FC236}">
                <a16:creationId xmlns:a16="http://schemas.microsoft.com/office/drawing/2014/main" id="{736C35E9-DD77-8A54-AB4E-F016D05D17AD}"/>
              </a:ext>
            </a:extLst>
          </p:cNvPr>
          <p:cNvCxnSpPr>
            <a:cxnSpLocks/>
          </p:cNvCxnSpPr>
          <p:nvPr userDrawn="1"/>
        </p:nvCxnSpPr>
        <p:spPr>
          <a:xfrm>
            <a:off x="7103224" y="1661104"/>
            <a:ext cx="0" cy="4206240"/>
          </a:xfrm>
          <a:prstGeom prst="line">
            <a:avLst/>
          </a:prstGeom>
          <a:ln w="9525">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13975107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684147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800" y="1748188"/>
            <a:ext cx="4203944"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a:t>
            </a:r>
          </a:p>
          <a:p>
            <a:pPr lvl="0"/>
            <a:r>
              <a:rPr lang="en-US"/>
              <a:t>Lorem ipsum dolor sit</a:t>
            </a:r>
          </a:p>
          <a:p>
            <a:pPr lvl="0"/>
            <a:r>
              <a:rPr lang="en-US"/>
              <a:t>Lorem ipsum dolor sit</a:t>
            </a:r>
          </a:p>
          <a:p>
            <a:pPr lvl="0"/>
            <a:r>
              <a:rPr lang="en-US"/>
              <a:t>Lorem ipsum dolor sit</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5" name="Straight Connector 4">
            <a:extLst>
              <a:ext uri="{FF2B5EF4-FFF2-40B4-BE49-F238E27FC236}">
                <a16:creationId xmlns:a16="http://schemas.microsoft.com/office/drawing/2014/main" id="{2B087CB1-6844-2A7E-DA84-CA1A4CAAF40A}"/>
              </a:ext>
            </a:extLst>
          </p:cNvPr>
          <p:cNvCxnSpPr>
            <a:cxnSpLocks/>
          </p:cNvCxnSpPr>
          <p:nvPr userDrawn="1"/>
        </p:nvCxnSpPr>
        <p:spPr>
          <a:xfrm>
            <a:off x="5043205" y="1661104"/>
            <a:ext cx="0" cy="4206240"/>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4597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Bullet points with Footer">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16270501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5894336" cy="3385542"/>
          </a:xfrm>
          <a:prstGeom prst="rect">
            <a:avLst/>
          </a:prstGeom>
        </p:spPr>
        <p:txBody>
          <a:bodyPr/>
          <a:lstStyle>
            <a:lvl1pPr marL="171416" indent="-171416">
              <a:lnSpc>
                <a:spcPct val="100000"/>
              </a:lnSpc>
              <a:spcBef>
                <a:spcPts val="0"/>
              </a:spcBef>
              <a:spcAft>
                <a:spcPts val="2400"/>
              </a:spcAft>
              <a:buFont typeface="Arial" panose="020B0604020202020204" pitchFamily="34" charset="0"/>
              <a:buChar char="•"/>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3" name="Text Placeholder 6">
            <a:extLst>
              <a:ext uri="{FF2B5EF4-FFF2-40B4-BE49-F238E27FC236}">
                <a16:creationId xmlns:a16="http://schemas.microsoft.com/office/drawing/2014/main" id="{504E7C75-93F3-C740-431A-6D6FF7F9019E}"/>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7344242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78C3A61-44B7-7039-C1EB-ED8A1714891D}"/>
              </a:ext>
            </a:extLst>
          </p:cNvPr>
          <p:cNvSpPr>
            <a:spLocks noGrp="1"/>
          </p:cNvSpPr>
          <p:nvPr>
            <p:ph type="tbl" sz="quarter" idx="25" hasCustomPrompt="1"/>
          </p:nvPr>
        </p:nvSpPr>
        <p:spPr>
          <a:xfrm>
            <a:off x="615077" y="4002510"/>
            <a:ext cx="11018196" cy="215444"/>
          </a:xfrm>
          <a:noFill/>
          <a:ln cmpd="sng">
            <a:solidFill>
              <a:schemeClr val="accent1">
                <a:lumMod val="40000"/>
                <a:lumOff val="60000"/>
                <a:alpha val="81000"/>
              </a:schemeClr>
            </a:solidFill>
            <a:extLst>
              <a:ext uri="{C807C97D-BFC1-408E-A445-0C87EB9F89A2}">
                <ask:lineSketchStyleProps xmlns:ask="http://schemas.microsoft.com/office/drawing/2018/sketchyshapes" sd="1219033472">
                  <a:custGeom>
                    <a:avLst/>
                    <a:gdLst>
                      <a:gd name="connsiteX0" fmla="*/ 0 w 22039262"/>
                      <a:gd name="connsiteY0" fmla="*/ 0 h 8128000"/>
                      <a:gd name="connsiteX1" fmla="*/ 1129512 w 22039262"/>
                      <a:gd name="connsiteY1" fmla="*/ 0 h 8128000"/>
                      <a:gd name="connsiteX2" fmla="*/ 1818239 w 22039262"/>
                      <a:gd name="connsiteY2" fmla="*/ 0 h 8128000"/>
                      <a:gd name="connsiteX3" fmla="*/ 2727359 w 22039262"/>
                      <a:gd name="connsiteY3" fmla="*/ 0 h 8128000"/>
                      <a:gd name="connsiteX4" fmla="*/ 3636478 w 22039262"/>
                      <a:gd name="connsiteY4" fmla="*/ 0 h 8128000"/>
                      <a:gd name="connsiteX5" fmla="*/ 4765990 w 22039262"/>
                      <a:gd name="connsiteY5" fmla="*/ 0 h 8128000"/>
                      <a:gd name="connsiteX6" fmla="*/ 4793539 w 22039262"/>
                      <a:gd name="connsiteY6" fmla="*/ 0 h 8128000"/>
                      <a:gd name="connsiteX7" fmla="*/ 4821089 w 22039262"/>
                      <a:gd name="connsiteY7" fmla="*/ 0 h 8128000"/>
                      <a:gd name="connsiteX8" fmla="*/ 5950601 w 22039262"/>
                      <a:gd name="connsiteY8" fmla="*/ 0 h 8128000"/>
                      <a:gd name="connsiteX9" fmla="*/ 6418935 w 22039262"/>
                      <a:gd name="connsiteY9" fmla="*/ 0 h 8128000"/>
                      <a:gd name="connsiteX10" fmla="*/ 7548447 w 22039262"/>
                      <a:gd name="connsiteY10" fmla="*/ 0 h 8128000"/>
                      <a:gd name="connsiteX11" fmla="*/ 8016782 w 22039262"/>
                      <a:gd name="connsiteY11" fmla="*/ 0 h 8128000"/>
                      <a:gd name="connsiteX12" fmla="*/ 8925901 w 22039262"/>
                      <a:gd name="connsiteY12" fmla="*/ 0 h 8128000"/>
                      <a:gd name="connsiteX13" fmla="*/ 9173843 w 22039262"/>
                      <a:gd name="connsiteY13" fmla="*/ 0 h 8128000"/>
                      <a:gd name="connsiteX14" fmla="*/ 9862570 w 22039262"/>
                      <a:gd name="connsiteY14" fmla="*/ 0 h 8128000"/>
                      <a:gd name="connsiteX15" fmla="*/ 10551297 w 22039262"/>
                      <a:gd name="connsiteY15" fmla="*/ 0 h 8128000"/>
                      <a:gd name="connsiteX16" fmla="*/ 11019631 w 22039262"/>
                      <a:gd name="connsiteY16" fmla="*/ 0 h 8128000"/>
                      <a:gd name="connsiteX17" fmla="*/ 11487965 w 22039262"/>
                      <a:gd name="connsiteY17" fmla="*/ 0 h 8128000"/>
                      <a:gd name="connsiteX18" fmla="*/ 11515514 w 22039262"/>
                      <a:gd name="connsiteY18" fmla="*/ 0 h 8128000"/>
                      <a:gd name="connsiteX19" fmla="*/ 11543063 w 22039262"/>
                      <a:gd name="connsiteY19" fmla="*/ 0 h 8128000"/>
                      <a:gd name="connsiteX20" fmla="*/ 11570613 w 22039262"/>
                      <a:gd name="connsiteY20" fmla="*/ 0 h 8128000"/>
                      <a:gd name="connsiteX21" fmla="*/ 11598162 w 22039262"/>
                      <a:gd name="connsiteY21" fmla="*/ 0 h 8128000"/>
                      <a:gd name="connsiteX22" fmla="*/ 11625711 w 22039262"/>
                      <a:gd name="connsiteY22" fmla="*/ 0 h 8128000"/>
                      <a:gd name="connsiteX23" fmla="*/ 12094045 w 22039262"/>
                      <a:gd name="connsiteY23" fmla="*/ 0 h 8128000"/>
                      <a:gd name="connsiteX24" fmla="*/ 12121594 w 22039262"/>
                      <a:gd name="connsiteY24" fmla="*/ 0 h 8128000"/>
                      <a:gd name="connsiteX25" fmla="*/ 13251106 w 22039262"/>
                      <a:gd name="connsiteY25" fmla="*/ 0 h 8128000"/>
                      <a:gd name="connsiteX26" fmla="*/ 13278655 w 22039262"/>
                      <a:gd name="connsiteY26" fmla="*/ 0 h 8128000"/>
                      <a:gd name="connsiteX27" fmla="*/ 13967382 w 22039262"/>
                      <a:gd name="connsiteY27" fmla="*/ 0 h 8128000"/>
                      <a:gd name="connsiteX28" fmla="*/ 15096894 w 22039262"/>
                      <a:gd name="connsiteY28" fmla="*/ 0 h 8128000"/>
                      <a:gd name="connsiteX29" fmla="*/ 16226407 w 22039262"/>
                      <a:gd name="connsiteY29" fmla="*/ 0 h 8128000"/>
                      <a:gd name="connsiteX30" fmla="*/ 17135526 w 22039262"/>
                      <a:gd name="connsiteY30" fmla="*/ 0 h 8128000"/>
                      <a:gd name="connsiteX31" fmla="*/ 17603861 w 22039262"/>
                      <a:gd name="connsiteY31" fmla="*/ 0 h 8128000"/>
                      <a:gd name="connsiteX32" fmla="*/ 17851802 w 22039262"/>
                      <a:gd name="connsiteY32" fmla="*/ 0 h 8128000"/>
                      <a:gd name="connsiteX33" fmla="*/ 18760922 w 22039262"/>
                      <a:gd name="connsiteY33" fmla="*/ 0 h 8128000"/>
                      <a:gd name="connsiteX34" fmla="*/ 19670041 w 22039262"/>
                      <a:gd name="connsiteY34" fmla="*/ 0 h 8128000"/>
                      <a:gd name="connsiteX35" fmla="*/ 20579161 w 22039262"/>
                      <a:gd name="connsiteY35" fmla="*/ 0 h 8128000"/>
                      <a:gd name="connsiteX36" fmla="*/ 20606710 w 22039262"/>
                      <a:gd name="connsiteY36" fmla="*/ 0 h 8128000"/>
                      <a:gd name="connsiteX37" fmla="*/ 20854652 w 22039262"/>
                      <a:gd name="connsiteY37" fmla="*/ 0 h 8128000"/>
                      <a:gd name="connsiteX38" fmla="*/ 22039262 w 22039262"/>
                      <a:gd name="connsiteY38" fmla="*/ 0 h 8128000"/>
                      <a:gd name="connsiteX39" fmla="*/ 22039262 w 22039262"/>
                      <a:gd name="connsiteY39" fmla="*/ 839893 h 8128000"/>
                      <a:gd name="connsiteX40" fmla="*/ 22039262 w 22039262"/>
                      <a:gd name="connsiteY40" fmla="*/ 1273387 h 8128000"/>
                      <a:gd name="connsiteX41" fmla="*/ 22039262 w 22039262"/>
                      <a:gd name="connsiteY41" fmla="*/ 2032000 h 8128000"/>
                      <a:gd name="connsiteX42" fmla="*/ 22039262 w 22039262"/>
                      <a:gd name="connsiteY42" fmla="*/ 2871893 h 8128000"/>
                      <a:gd name="connsiteX43" fmla="*/ 22039262 w 22039262"/>
                      <a:gd name="connsiteY43" fmla="*/ 3711787 h 8128000"/>
                      <a:gd name="connsiteX44" fmla="*/ 22039262 w 22039262"/>
                      <a:gd name="connsiteY44" fmla="*/ 4307840 h 8128000"/>
                      <a:gd name="connsiteX45" fmla="*/ 22039262 w 22039262"/>
                      <a:gd name="connsiteY45" fmla="*/ 5147733 h 8128000"/>
                      <a:gd name="connsiteX46" fmla="*/ 22039262 w 22039262"/>
                      <a:gd name="connsiteY46" fmla="*/ 5906347 h 8128000"/>
                      <a:gd name="connsiteX47" fmla="*/ 22039262 w 22039262"/>
                      <a:gd name="connsiteY47" fmla="*/ 6339840 h 8128000"/>
                      <a:gd name="connsiteX48" fmla="*/ 22039262 w 22039262"/>
                      <a:gd name="connsiteY48" fmla="*/ 6935893 h 8128000"/>
                      <a:gd name="connsiteX49" fmla="*/ 22039262 w 22039262"/>
                      <a:gd name="connsiteY49" fmla="*/ 8128000 h 8128000"/>
                      <a:gd name="connsiteX50" fmla="*/ 20909750 w 22039262"/>
                      <a:gd name="connsiteY50" fmla="*/ 8128000 h 8128000"/>
                      <a:gd name="connsiteX51" fmla="*/ 20441416 w 22039262"/>
                      <a:gd name="connsiteY51" fmla="*/ 8128000 h 8128000"/>
                      <a:gd name="connsiteX52" fmla="*/ 20413866 w 22039262"/>
                      <a:gd name="connsiteY52" fmla="*/ 8128000 h 8128000"/>
                      <a:gd name="connsiteX53" fmla="*/ 20386317 w 22039262"/>
                      <a:gd name="connsiteY53" fmla="*/ 8128000 h 8128000"/>
                      <a:gd name="connsiteX54" fmla="*/ 19697590 w 22039262"/>
                      <a:gd name="connsiteY54" fmla="*/ 8128000 h 8128000"/>
                      <a:gd name="connsiteX55" fmla="*/ 18788471 w 22039262"/>
                      <a:gd name="connsiteY55" fmla="*/ 8128000 h 8128000"/>
                      <a:gd name="connsiteX56" fmla="*/ 18099744 w 22039262"/>
                      <a:gd name="connsiteY56" fmla="*/ 8128000 h 8128000"/>
                      <a:gd name="connsiteX57" fmla="*/ 17190624 w 22039262"/>
                      <a:gd name="connsiteY57" fmla="*/ 8128000 h 8128000"/>
                      <a:gd name="connsiteX58" fmla="*/ 16281505 w 22039262"/>
                      <a:gd name="connsiteY58" fmla="*/ 8128000 h 8128000"/>
                      <a:gd name="connsiteX59" fmla="*/ 15813170 w 22039262"/>
                      <a:gd name="connsiteY59" fmla="*/ 8128000 h 8128000"/>
                      <a:gd name="connsiteX60" fmla="*/ 15344836 w 22039262"/>
                      <a:gd name="connsiteY60" fmla="*/ 8128000 h 8128000"/>
                      <a:gd name="connsiteX61" fmla="*/ 14876502 w 22039262"/>
                      <a:gd name="connsiteY61" fmla="*/ 8128000 h 8128000"/>
                      <a:gd name="connsiteX62" fmla="*/ 13746990 w 22039262"/>
                      <a:gd name="connsiteY62" fmla="*/ 8128000 h 8128000"/>
                      <a:gd name="connsiteX63" fmla="*/ 13719441 w 22039262"/>
                      <a:gd name="connsiteY63" fmla="*/ 8128000 h 8128000"/>
                      <a:gd name="connsiteX64" fmla="*/ 12810321 w 22039262"/>
                      <a:gd name="connsiteY64" fmla="*/ 8128000 h 8128000"/>
                      <a:gd name="connsiteX65" fmla="*/ 12341987 w 22039262"/>
                      <a:gd name="connsiteY65" fmla="*/ 8128000 h 8128000"/>
                      <a:gd name="connsiteX66" fmla="*/ 11653260 w 22039262"/>
                      <a:gd name="connsiteY66" fmla="*/ 8128000 h 8128000"/>
                      <a:gd name="connsiteX67" fmla="*/ 11405318 w 22039262"/>
                      <a:gd name="connsiteY67" fmla="*/ 8128000 h 8128000"/>
                      <a:gd name="connsiteX68" fmla="*/ 10936984 w 22039262"/>
                      <a:gd name="connsiteY68" fmla="*/ 8128000 h 8128000"/>
                      <a:gd name="connsiteX69" fmla="*/ 10248257 w 22039262"/>
                      <a:gd name="connsiteY69" fmla="*/ 8128000 h 8128000"/>
                      <a:gd name="connsiteX70" fmla="*/ 10000315 w 22039262"/>
                      <a:gd name="connsiteY70" fmla="*/ 8128000 h 8128000"/>
                      <a:gd name="connsiteX71" fmla="*/ 9531981 w 22039262"/>
                      <a:gd name="connsiteY71" fmla="*/ 8128000 h 8128000"/>
                      <a:gd name="connsiteX72" fmla="*/ 9504432 w 22039262"/>
                      <a:gd name="connsiteY72" fmla="*/ 8128000 h 8128000"/>
                      <a:gd name="connsiteX73" fmla="*/ 9476883 w 22039262"/>
                      <a:gd name="connsiteY73" fmla="*/ 8128000 h 8128000"/>
                      <a:gd name="connsiteX74" fmla="*/ 8788156 w 22039262"/>
                      <a:gd name="connsiteY74" fmla="*/ 8128000 h 8128000"/>
                      <a:gd name="connsiteX75" fmla="*/ 8540214 w 22039262"/>
                      <a:gd name="connsiteY75" fmla="*/ 8128000 h 8128000"/>
                      <a:gd name="connsiteX76" fmla="*/ 8292272 w 22039262"/>
                      <a:gd name="connsiteY76" fmla="*/ 8128000 h 8128000"/>
                      <a:gd name="connsiteX77" fmla="*/ 7603545 w 22039262"/>
                      <a:gd name="connsiteY77" fmla="*/ 8128000 h 8128000"/>
                      <a:gd name="connsiteX78" fmla="*/ 7135211 w 22039262"/>
                      <a:gd name="connsiteY78" fmla="*/ 8128000 h 8128000"/>
                      <a:gd name="connsiteX79" fmla="*/ 6226092 w 22039262"/>
                      <a:gd name="connsiteY79" fmla="*/ 8128000 h 8128000"/>
                      <a:gd name="connsiteX80" fmla="*/ 5537365 w 22039262"/>
                      <a:gd name="connsiteY80" fmla="*/ 8128000 h 8128000"/>
                      <a:gd name="connsiteX81" fmla="*/ 5069030 w 22039262"/>
                      <a:gd name="connsiteY81" fmla="*/ 8128000 h 8128000"/>
                      <a:gd name="connsiteX82" fmla="*/ 4380303 w 22039262"/>
                      <a:gd name="connsiteY82" fmla="*/ 8128000 h 8128000"/>
                      <a:gd name="connsiteX83" fmla="*/ 3471184 w 22039262"/>
                      <a:gd name="connsiteY83" fmla="*/ 8128000 h 8128000"/>
                      <a:gd name="connsiteX84" fmla="*/ 3002849 w 22039262"/>
                      <a:gd name="connsiteY84" fmla="*/ 8128000 h 8128000"/>
                      <a:gd name="connsiteX85" fmla="*/ 2314123 w 22039262"/>
                      <a:gd name="connsiteY85" fmla="*/ 8128000 h 8128000"/>
                      <a:gd name="connsiteX86" fmla="*/ 1405003 w 22039262"/>
                      <a:gd name="connsiteY86" fmla="*/ 8128000 h 8128000"/>
                      <a:gd name="connsiteX87" fmla="*/ 716276 w 22039262"/>
                      <a:gd name="connsiteY87" fmla="*/ 8128000 h 8128000"/>
                      <a:gd name="connsiteX88" fmla="*/ 0 w 22039262"/>
                      <a:gd name="connsiteY88" fmla="*/ 8128000 h 8128000"/>
                      <a:gd name="connsiteX89" fmla="*/ 0 w 22039262"/>
                      <a:gd name="connsiteY89" fmla="*/ 7450667 h 8128000"/>
                      <a:gd name="connsiteX90" fmla="*/ 0 w 22039262"/>
                      <a:gd name="connsiteY90" fmla="*/ 6610773 h 8128000"/>
                      <a:gd name="connsiteX91" fmla="*/ 0 w 22039262"/>
                      <a:gd name="connsiteY91" fmla="*/ 6096000 h 8128000"/>
                      <a:gd name="connsiteX92" fmla="*/ 0 w 22039262"/>
                      <a:gd name="connsiteY92" fmla="*/ 5499947 h 8128000"/>
                      <a:gd name="connsiteX93" fmla="*/ 0 w 22039262"/>
                      <a:gd name="connsiteY93" fmla="*/ 4985173 h 8128000"/>
                      <a:gd name="connsiteX94" fmla="*/ 0 w 22039262"/>
                      <a:gd name="connsiteY94" fmla="*/ 4307840 h 8128000"/>
                      <a:gd name="connsiteX95" fmla="*/ 0 w 22039262"/>
                      <a:gd name="connsiteY95" fmla="*/ 3874347 h 8128000"/>
                      <a:gd name="connsiteX96" fmla="*/ 0 w 22039262"/>
                      <a:gd name="connsiteY96" fmla="*/ 3440853 h 8128000"/>
                      <a:gd name="connsiteX97" fmla="*/ 0 w 22039262"/>
                      <a:gd name="connsiteY97" fmla="*/ 2763520 h 8128000"/>
                      <a:gd name="connsiteX98" fmla="*/ 0 w 22039262"/>
                      <a:gd name="connsiteY98" fmla="*/ 2248747 h 8128000"/>
                      <a:gd name="connsiteX99" fmla="*/ 0 w 22039262"/>
                      <a:gd name="connsiteY99" fmla="*/ 1815253 h 8128000"/>
                      <a:gd name="connsiteX100" fmla="*/ 0 w 22039262"/>
                      <a:gd name="connsiteY100" fmla="*/ 1056640 h 8128000"/>
                      <a:gd name="connsiteX101" fmla="*/ 0 w 22039262"/>
                      <a:gd name="connsiteY101" fmla="*/ 0 h 81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039262" h="8128000" fill="none" extrusionOk="0">
                        <a:moveTo>
                          <a:pt x="0" y="0"/>
                        </a:moveTo>
                        <a:cubicBezTo>
                          <a:pt x="359146" y="-33278"/>
                          <a:pt x="602691" y="46442"/>
                          <a:pt x="1129512" y="0"/>
                        </a:cubicBezTo>
                        <a:cubicBezTo>
                          <a:pt x="1656333" y="-46442"/>
                          <a:pt x="1565855" y="-24951"/>
                          <a:pt x="1818239" y="0"/>
                        </a:cubicBezTo>
                        <a:cubicBezTo>
                          <a:pt x="2070623" y="24951"/>
                          <a:pt x="2412129" y="14089"/>
                          <a:pt x="2727359" y="0"/>
                        </a:cubicBezTo>
                        <a:cubicBezTo>
                          <a:pt x="3042589" y="-14089"/>
                          <a:pt x="3331057" y="-27470"/>
                          <a:pt x="3636478" y="0"/>
                        </a:cubicBezTo>
                        <a:cubicBezTo>
                          <a:pt x="3941899" y="27470"/>
                          <a:pt x="4440798" y="53812"/>
                          <a:pt x="4765990" y="0"/>
                        </a:cubicBezTo>
                        <a:cubicBezTo>
                          <a:pt x="5091182" y="-53812"/>
                          <a:pt x="4780891" y="498"/>
                          <a:pt x="4793539" y="0"/>
                        </a:cubicBezTo>
                        <a:cubicBezTo>
                          <a:pt x="4806187" y="-498"/>
                          <a:pt x="4808187" y="-630"/>
                          <a:pt x="4821089" y="0"/>
                        </a:cubicBezTo>
                        <a:cubicBezTo>
                          <a:pt x="4833991" y="630"/>
                          <a:pt x="5695053" y="38611"/>
                          <a:pt x="5950601" y="0"/>
                        </a:cubicBezTo>
                        <a:cubicBezTo>
                          <a:pt x="6206149" y="-38611"/>
                          <a:pt x="6323795" y="-17639"/>
                          <a:pt x="6418935" y="0"/>
                        </a:cubicBezTo>
                        <a:cubicBezTo>
                          <a:pt x="6514075" y="17639"/>
                          <a:pt x="7016217" y="9806"/>
                          <a:pt x="7548447" y="0"/>
                        </a:cubicBezTo>
                        <a:cubicBezTo>
                          <a:pt x="8080677" y="-9806"/>
                          <a:pt x="7847720" y="-1940"/>
                          <a:pt x="8016782" y="0"/>
                        </a:cubicBezTo>
                        <a:cubicBezTo>
                          <a:pt x="8185844" y="1940"/>
                          <a:pt x="8506673" y="-64"/>
                          <a:pt x="8925901" y="0"/>
                        </a:cubicBezTo>
                        <a:cubicBezTo>
                          <a:pt x="9345129" y="64"/>
                          <a:pt x="9118157" y="-19"/>
                          <a:pt x="9173843" y="0"/>
                        </a:cubicBezTo>
                        <a:cubicBezTo>
                          <a:pt x="9229529" y="19"/>
                          <a:pt x="9544606" y="-27339"/>
                          <a:pt x="9862570" y="0"/>
                        </a:cubicBezTo>
                        <a:cubicBezTo>
                          <a:pt x="10180534" y="27339"/>
                          <a:pt x="10337173" y="16980"/>
                          <a:pt x="10551297" y="0"/>
                        </a:cubicBezTo>
                        <a:cubicBezTo>
                          <a:pt x="10765421" y="-16980"/>
                          <a:pt x="10863113" y="-12620"/>
                          <a:pt x="11019631" y="0"/>
                        </a:cubicBezTo>
                        <a:cubicBezTo>
                          <a:pt x="11176149" y="12620"/>
                          <a:pt x="11379967" y="1313"/>
                          <a:pt x="11487965" y="0"/>
                        </a:cubicBezTo>
                        <a:cubicBezTo>
                          <a:pt x="11595963" y="-1313"/>
                          <a:pt x="11502568" y="368"/>
                          <a:pt x="11515514" y="0"/>
                        </a:cubicBezTo>
                        <a:cubicBezTo>
                          <a:pt x="11528460" y="-368"/>
                          <a:pt x="11529934" y="-1152"/>
                          <a:pt x="11543063" y="0"/>
                        </a:cubicBezTo>
                        <a:cubicBezTo>
                          <a:pt x="11556192" y="1152"/>
                          <a:pt x="11564280" y="-1265"/>
                          <a:pt x="11570613" y="0"/>
                        </a:cubicBezTo>
                        <a:cubicBezTo>
                          <a:pt x="11576946" y="1265"/>
                          <a:pt x="11584536" y="-446"/>
                          <a:pt x="11598162" y="0"/>
                        </a:cubicBezTo>
                        <a:cubicBezTo>
                          <a:pt x="11611788" y="446"/>
                          <a:pt x="11616664" y="-1013"/>
                          <a:pt x="11625711" y="0"/>
                        </a:cubicBezTo>
                        <a:cubicBezTo>
                          <a:pt x="11634758" y="1013"/>
                          <a:pt x="11881102" y="-22393"/>
                          <a:pt x="12094045" y="0"/>
                        </a:cubicBezTo>
                        <a:cubicBezTo>
                          <a:pt x="12306988" y="22393"/>
                          <a:pt x="12113086" y="-1007"/>
                          <a:pt x="12121594" y="0"/>
                        </a:cubicBezTo>
                        <a:cubicBezTo>
                          <a:pt x="12130102" y="1007"/>
                          <a:pt x="12788008" y="12888"/>
                          <a:pt x="13251106" y="0"/>
                        </a:cubicBezTo>
                        <a:cubicBezTo>
                          <a:pt x="13714204" y="-12888"/>
                          <a:pt x="13268983" y="-1186"/>
                          <a:pt x="13278655" y="0"/>
                        </a:cubicBezTo>
                        <a:cubicBezTo>
                          <a:pt x="13288327" y="1186"/>
                          <a:pt x="13645979" y="-31351"/>
                          <a:pt x="13967382" y="0"/>
                        </a:cubicBezTo>
                        <a:cubicBezTo>
                          <a:pt x="14288785" y="31351"/>
                          <a:pt x="14850332" y="31507"/>
                          <a:pt x="15096894" y="0"/>
                        </a:cubicBezTo>
                        <a:cubicBezTo>
                          <a:pt x="15343456" y="-31507"/>
                          <a:pt x="15726637" y="39663"/>
                          <a:pt x="16226407" y="0"/>
                        </a:cubicBezTo>
                        <a:cubicBezTo>
                          <a:pt x="16726177" y="-39663"/>
                          <a:pt x="16869432" y="37420"/>
                          <a:pt x="17135526" y="0"/>
                        </a:cubicBezTo>
                        <a:cubicBezTo>
                          <a:pt x="17401620" y="-37420"/>
                          <a:pt x="17482385" y="-8677"/>
                          <a:pt x="17603861" y="0"/>
                        </a:cubicBezTo>
                        <a:cubicBezTo>
                          <a:pt x="17725338" y="8677"/>
                          <a:pt x="17760239" y="3167"/>
                          <a:pt x="17851802" y="0"/>
                        </a:cubicBezTo>
                        <a:cubicBezTo>
                          <a:pt x="17943365" y="-3167"/>
                          <a:pt x="18359878" y="-12580"/>
                          <a:pt x="18760922" y="0"/>
                        </a:cubicBezTo>
                        <a:cubicBezTo>
                          <a:pt x="19161966" y="12580"/>
                          <a:pt x="19227346" y="-1155"/>
                          <a:pt x="19670041" y="0"/>
                        </a:cubicBezTo>
                        <a:cubicBezTo>
                          <a:pt x="20112736" y="1155"/>
                          <a:pt x="20196699" y="-5432"/>
                          <a:pt x="20579161" y="0"/>
                        </a:cubicBezTo>
                        <a:cubicBezTo>
                          <a:pt x="20961623" y="5432"/>
                          <a:pt x="20600432" y="1060"/>
                          <a:pt x="20606710" y="0"/>
                        </a:cubicBezTo>
                        <a:cubicBezTo>
                          <a:pt x="20612988" y="-1060"/>
                          <a:pt x="20740272" y="743"/>
                          <a:pt x="20854652" y="0"/>
                        </a:cubicBezTo>
                        <a:cubicBezTo>
                          <a:pt x="20969032" y="-743"/>
                          <a:pt x="21696244" y="58732"/>
                          <a:pt x="22039262" y="0"/>
                        </a:cubicBezTo>
                        <a:cubicBezTo>
                          <a:pt x="22021957" y="294335"/>
                          <a:pt x="22051997" y="591505"/>
                          <a:pt x="22039262" y="839893"/>
                        </a:cubicBezTo>
                        <a:cubicBezTo>
                          <a:pt x="22026527" y="1088281"/>
                          <a:pt x="22054810" y="1063588"/>
                          <a:pt x="22039262" y="1273387"/>
                        </a:cubicBezTo>
                        <a:cubicBezTo>
                          <a:pt x="22023714" y="1483186"/>
                          <a:pt x="22065567" y="1677732"/>
                          <a:pt x="22039262" y="2032000"/>
                        </a:cubicBezTo>
                        <a:cubicBezTo>
                          <a:pt x="22012957" y="2386268"/>
                          <a:pt x="21999270" y="2583383"/>
                          <a:pt x="22039262" y="2871893"/>
                        </a:cubicBezTo>
                        <a:cubicBezTo>
                          <a:pt x="22079254" y="3160403"/>
                          <a:pt x="22018580" y="3520375"/>
                          <a:pt x="22039262" y="3711787"/>
                        </a:cubicBezTo>
                        <a:cubicBezTo>
                          <a:pt x="22059944" y="3903199"/>
                          <a:pt x="22019304" y="4138750"/>
                          <a:pt x="22039262" y="4307840"/>
                        </a:cubicBezTo>
                        <a:cubicBezTo>
                          <a:pt x="22059220" y="4476930"/>
                          <a:pt x="22047648" y="4803058"/>
                          <a:pt x="22039262" y="5147733"/>
                        </a:cubicBezTo>
                        <a:cubicBezTo>
                          <a:pt x="22030876" y="5492408"/>
                          <a:pt x="22031493" y="5654281"/>
                          <a:pt x="22039262" y="5906347"/>
                        </a:cubicBezTo>
                        <a:cubicBezTo>
                          <a:pt x="22047031" y="6158413"/>
                          <a:pt x="22052287" y="6161134"/>
                          <a:pt x="22039262" y="6339840"/>
                        </a:cubicBezTo>
                        <a:cubicBezTo>
                          <a:pt x="22026237" y="6518546"/>
                          <a:pt x="22040485" y="6653979"/>
                          <a:pt x="22039262" y="6935893"/>
                        </a:cubicBezTo>
                        <a:cubicBezTo>
                          <a:pt x="22038039" y="7217807"/>
                          <a:pt x="22002435" y="7674926"/>
                          <a:pt x="22039262" y="8128000"/>
                        </a:cubicBezTo>
                        <a:cubicBezTo>
                          <a:pt x="21677624" y="8140800"/>
                          <a:pt x="21262068" y="8100785"/>
                          <a:pt x="20909750" y="8128000"/>
                        </a:cubicBezTo>
                        <a:cubicBezTo>
                          <a:pt x="20557432" y="8155215"/>
                          <a:pt x="20569495" y="8149652"/>
                          <a:pt x="20441416" y="8128000"/>
                        </a:cubicBezTo>
                        <a:cubicBezTo>
                          <a:pt x="20313337" y="8106348"/>
                          <a:pt x="20426971" y="8127695"/>
                          <a:pt x="20413866" y="8128000"/>
                        </a:cubicBezTo>
                        <a:cubicBezTo>
                          <a:pt x="20400761" y="8128306"/>
                          <a:pt x="20399514" y="8127893"/>
                          <a:pt x="20386317" y="8128000"/>
                        </a:cubicBezTo>
                        <a:cubicBezTo>
                          <a:pt x="20373120" y="8128107"/>
                          <a:pt x="20011836" y="8120876"/>
                          <a:pt x="19697590" y="8128000"/>
                        </a:cubicBezTo>
                        <a:cubicBezTo>
                          <a:pt x="19383344" y="8135124"/>
                          <a:pt x="18995467" y="8093772"/>
                          <a:pt x="18788471" y="8128000"/>
                        </a:cubicBezTo>
                        <a:cubicBezTo>
                          <a:pt x="18581475" y="8162228"/>
                          <a:pt x="18356976" y="8147626"/>
                          <a:pt x="18099744" y="8128000"/>
                        </a:cubicBezTo>
                        <a:cubicBezTo>
                          <a:pt x="17842512" y="8108374"/>
                          <a:pt x="17514886" y="8127428"/>
                          <a:pt x="17190624" y="8128000"/>
                        </a:cubicBezTo>
                        <a:cubicBezTo>
                          <a:pt x="16866362" y="8128572"/>
                          <a:pt x="16700503" y="8135356"/>
                          <a:pt x="16281505" y="8128000"/>
                        </a:cubicBezTo>
                        <a:cubicBezTo>
                          <a:pt x="15862507" y="8120644"/>
                          <a:pt x="16038908" y="8130688"/>
                          <a:pt x="15813170" y="8128000"/>
                        </a:cubicBezTo>
                        <a:cubicBezTo>
                          <a:pt x="15587433" y="8125312"/>
                          <a:pt x="15441743" y="8139371"/>
                          <a:pt x="15344836" y="8128000"/>
                        </a:cubicBezTo>
                        <a:cubicBezTo>
                          <a:pt x="15247929" y="8116629"/>
                          <a:pt x="14982435" y="8117534"/>
                          <a:pt x="14876502" y="8128000"/>
                        </a:cubicBezTo>
                        <a:cubicBezTo>
                          <a:pt x="14770569" y="8138466"/>
                          <a:pt x="14284734" y="8180590"/>
                          <a:pt x="13746990" y="8128000"/>
                        </a:cubicBezTo>
                        <a:cubicBezTo>
                          <a:pt x="13209246" y="8075410"/>
                          <a:pt x="13732674" y="8127034"/>
                          <a:pt x="13719441" y="8128000"/>
                        </a:cubicBezTo>
                        <a:cubicBezTo>
                          <a:pt x="13706208" y="8128966"/>
                          <a:pt x="13031814" y="8115411"/>
                          <a:pt x="12810321" y="8128000"/>
                        </a:cubicBezTo>
                        <a:cubicBezTo>
                          <a:pt x="12588828" y="8140589"/>
                          <a:pt x="12528234" y="8147064"/>
                          <a:pt x="12341987" y="8128000"/>
                        </a:cubicBezTo>
                        <a:cubicBezTo>
                          <a:pt x="12155740" y="8108936"/>
                          <a:pt x="11904395" y="8095361"/>
                          <a:pt x="11653260" y="8128000"/>
                        </a:cubicBezTo>
                        <a:cubicBezTo>
                          <a:pt x="11402125" y="8160639"/>
                          <a:pt x="11479424" y="8124782"/>
                          <a:pt x="11405318" y="8128000"/>
                        </a:cubicBezTo>
                        <a:cubicBezTo>
                          <a:pt x="11331212" y="8131218"/>
                          <a:pt x="11103028" y="8112610"/>
                          <a:pt x="10936984" y="8128000"/>
                        </a:cubicBezTo>
                        <a:cubicBezTo>
                          <a:pt x="10770940" y="8143390"/>
                          <a:pt x="10545100" y="8128273"/>
                          <a:pt x="10248257" y="8128000"/>
                        </a:cubicBezTo>
                        <a:cubicBezTo>
                          <a:pt x="9951414" y="8127727"/>
                          <a:pt x="10079253" y="8135376"/>
                          <a:pt x="10000315" y="8128000"/>
                        </a:cubicBezTo>
                        <a:cubicBezTo>
                          <a:pt x="9921377" y="8120624"/>
                          <a:pt x="9684971" y="8138223"/>
                          <a:pt x="9531981" y="8128000"/>
                        </a:cubicBezTo>
                        <a:cubicBezTo>
                          <a:pt x="9378991" y="8117777"/>
                          <a:pt x="9510946" y="8127188"/>
                          <a:pt x="9504432" y="8128000"/>
                        </a:cubicBezTo>
                        <a:cubicBezTo>
                          <a:pt x="9497918" y="8128812"/>
                          <a:pt x="9482941" y="8127575"/>
                          <a:pt x="9476883" y="8128000"/>
                        </a:cubicBezTo>
                        <a:cubicBezTo>
                          <a:pt x="9470825" y="8128425"/>
                          <a:pt x="8976244" y="8152303"/>
                          <a:pt x="8788156" y="8128000"/>
                        </a:cubicBezTo>
                        <a:cubicBezTo>
                          <a:pt x="8600068" y="8103697"/>
                          <a:pt x="8612300" y="8123488"/>
                          <a:pt x="8540214" y="8128000"/>
                        </a:cubicBezTo>
                        <a:cubicBezTo>
                          <a:pt x="8468128" y="8132512"/>
                          <a:pt x="8379054" y="8134075"/>
                          <a:pt x="8292272" y="8128000"/>
                        </a:cubicBezTo>
                        <a:cubicBezTo>
                          <a:pt x="8205490" y="8121925"/>
                          <a:pt x="7745573" y="8147251"/>
                          <a:pt x="7603545" y="8128000"/>
                        </a:cubicBezTo>
                        <a:cubicBezTo>
                          <a:pt x="7461517" y="8108749"/>
                          <a:pt x="7259926" y="8128782"/>
                          <a:pt x="7135211" y="8128000"/>
                        </a:cubicBezTo>
                        <a:cubicBezTo>
                          <a:pt x="7010496" y="8127218"/>
                          <a:pt x="6531038" y="8152349"/>
                          <a:pt x="6226092" y="8128000"/>
                        </a:cubicBezTo>
                        <a:cubicBezTo>
                          <a:pt x="5921146" y="8103651"/>
                          <a:pt x="5826207" y="8126627"/>
                          <a:pt x="5537365" y="8128000"/>
                        </a:cubicBezTo>
                        <a:cubicBezTo>
                          <a:pt x="5248523" y="8129373"/>
                          <a:pt x="5261506" y="8104968"/>
                          <a:pt x="5069030" y="8128000"/>
                        </a:cubicBezTo>
                        <a:cubicBezTo>
                          <a:pt x="4876554" y="8151032"/>
                          <a:pt x="4522388" y="8154377"/>
                          <a:pt x="4380303" y="8128000"/>
                        </a:cubicBezTo>
                        <a:cubicBezTo>
                          <a:pt x="4238218" y="8101623"/>
                          <a:pt x="3873282" y="8116862"/>
                          <a:pt x="3471184" y="8128000"/>
                        </a:cubicBezTo>
                        <a:cubicBezTo>
                          <a:pt x="3069086" y="8139138"/>
                          <a:pt x="3236192" y="8136730"/>
                          <a:pt x="3002849" y="8128000"/>
                        </a:cubicBezTo>
                        <a:cubicBezTo>
                          <a:pt x="2769506" y="8119270"/>
                          <a:pt x="2529732" y="8144977"/>
                          <a:pt x="2314123" y="8128000"/>
                        </a:cubicBezTo>
                        <a:cubicBezTo>
                          <a:pt x="2098514" y="8111023"/>
                          <a:pt x="1675626" y="8147949"/>
                          <a:pt x="1405003" y="8128000"/>
                        </a:cubicBezTo>
                        <a:cubicBezTo>
                          <a:pt x="1134380" y="8108051"/>
                          <a:pt x="886639" y="8151472"/>
                          <a:pt x="716276" y="8128000"/>
                        </a:cubicBezTo>
                        <a:cubicBezTo>
                          <a:pt x="545913" y="8104528"/>
                          <a:pt x="313355" y="8115502"/>
                          <a:pt x="0" y="8128000"/>
                        </a:cubicBezTo>
                        <a:cubicBezTo>
                          <a:pt x="-3555" y="7796289"/>
                          <a:pt x="8333" y="7711402"/>
                          <a:pt x="0" y="7450667"/>
                        </a:cubicBezTo>
                        <a:cubicBezTo>
                          <a:pt x="-8333" y="7189932"/>
                          <a:pt x="21447" y="6890177"/>
                          <a:pt x="0" y="6610773"/>
                        </a:cubicBezTo>
                        <a:cubicBezTo>
                          <a:pt x="-21447" y="6331369"/>
                          <a:pt x="14742" y="6343745"/>
                          <a:pt x="0" y="6096000"/>
                        </a:cubicBezTo>
                        <a:cubicBezTo>
                          <a:pt x="-14742" y="5848255"/>
                          <a:pt x="24752" y="5680846"/>
                          <a:pt x="0" y="5499947"/>
                        </a:cubicBezTo>
                        <a:cubicBezTo>
                          <a:pt x="-24752" y="5319048"/>
                          <a:pt x="11255" y="5201945"/>
                          <a:pt x="0" y="4985173"/>
                        </a:cubicBezTo>
                        <a:cubicBezTo>
                          <a:pt x="-11255" y="4768401"/>
                          <a:pt x="29985" y="4618185"/>
                          <a:pt x="0" y="4307840"/>
                        </a:cubicBezTo>
                        <a:cubicBezTo>
                          <a:pt x="-29985" y="3997495"/>
                          <a:pt x="14496" y="3999872"/>
                          <a:pt x="0" y="3874347"/>
                        </a:cubicBezTo>
                        <a:cubicBezTo>
                          <a:pt x="-14496" y="3748822"/>
                          <a:pt x="-13745" y="3563080"/>
                          <a:pt x="0" y="3440853"/>
                        </a:cubicBezTo>
                        <a:cubicBezTo>
                          <a:pt x="13745" y="3318626"/>
                          <a:pt x="29600" y="2952238"/>
                          <a:pt x="0" y="2763520"/>
                        </a:cubicBezTo>
                        <a:cubicBezTo>
                          <a:pt x="-29600" y="2574802"/>
                          <a:pt x="-8598" y="2376410"/>
                          <a:pt x="0" y="2248747"/>
                        </a:cubicBezTo>
                        <a:cubicBezTo>
                          <a:pt x="8598" y="2121084"/>
                          <a:pt x="19454" y="1955658"/>
                          <a:pt x="0" y="1815253"/>
                        </a:cubicBezTo>
                        <a:cubicBezTo>
                          <a:pt x="-19454" y="1674848"/>
                          <a:pt x="-16050" y="1225403"/>
                          <a:pt x="0" y="1056640"/>
                        </a:cubicBezTo>
                        <a:cubicBezTo>
                          <a:pt x="16050" y="887877"/>
                          <a:pt x="-15878" y="412325"/>
                          <a:pt x="0" y="0"/>
                        </a:cubicBezTo>
                        <a:close/>
                      </a:path>
                      <a:path w="22039262" h="8128000" stroke="0" extrusionOk="0">
                        <a:moveTo>
                          <a:pt x="0" y="0"/>
                        </a:moveTo>
                        <a:cubicBezTo>
                          <a:pt x="191656" y="-12502"/>
                          <a:pt x="287357" y="15794"/>
                          <a:pt x="468334" y="0"/>
                        </a:cubicBezTo>
                        <a:cubicBezTo>
                          <a:pt x="649311" y="-15794"/>
                          <a:pt x="486389" y="-446"/>
                          <a:pt x="495883" y="0"/>
                        </a:cubicBezTo>
                        <a:cubicBezTo>
                          <a:pt x="505377" y="446"/>
                          <a:pt x="1168456" y="39673"/>
                          <a:pt x="1625396" y="0"/>
                        </a:cubicBezTo>
                        <a:cubicBezTo>
                          <a:pt x="2082336" y="-39673"/>
                          <a:pt x="1901302" y="-11619"/>
                          <a:pt x="2093730" y="0"/>
                        </a:cubicBezTo>
                        <a:cubicBezTo>
                          <a:pt x="2286158" y="11619"/>
                          <a:pt x="2402194" y="-14863"/>
                          <a:pt x="2562064" y="0"/>
                        </a:cubicBezTo>
                        <a:cubicBezTo>
                          <a:pt x="2721934" y="14863"/>
                          <a:pt x="3357466" y="29514"/>
                          <a:pt x="3691576" y="0"/>
                        </a:cubicBezTo>
                        <a:cubicBezTo>
                          <a:pt x="4025686" y="-29514"/>
                          <a:pt x="3852294" y="8685"/>
                          <a:pt x="3939518" y="0"/>
                        </a:cubicBezTo>
                        <a:cubicBezTo>
                          <a:pt x="4026742" y="-8685"/>
                          <a:pt x="4699969" y="-52141"/>
                          <a:pt x="5069030" y="0"/>
                        </a:cubicBezTo>
                        <a:cubicBezTo>
                          <a:pt x="5438091" y="52141"/>
                          <a:pt x="5745774" y="-39559"/>
                          <a:pt x="6198542" y="0"/>
                        </a:cubicBezTo>
                        <a:cubicBezTo>
                          <a:pt x="6651310" y="39559"/>
                          <a:pt x="6714903" y="10431"/>
                          <a:pt x="6887269" y="0"/>
                        </a:cubicBezTo>
                        <a:cubicBezTo>
                          <a:pt x="7059635" y="-10431"/>
                          <a:pt x="7638541" y="42731"/>
                          <a:pt x="8016782" y="0"/>
                        </a:cubicBezTo>
                        <a:cubicBezTo>
                          <a:pt x="8395023" y="-42731"/>
                          <a:pt x="8371864" y="17568"/>
                          <a:pt x="8485116" y="0"/>
                        </a:cubicBezTo>
                        <a:cubicBezTo>
                          <a:pt x="8598368" y="-17568"/>
                          <a:pt x="8765902" y="19077"/>
                          <a:pt x="8953450" y="0"/>
                        </a:cubicBezTo>
                        <a:cubicBezTo>
                          <a:pt x="9140998" y="-19077"/>
                          <a:pt x="9579943" y="-10911"/>
                          <a:pt x="9862570" y="0"/>
                        </a:cubicBezTo>
                        <a:cubicBezTo>
                          <a:pt x="10145197" y="10911"/>
                          <a:pt x="10100972" y="18248"/>
                          <a:pt x="10330904" y="0"/>
                        </a:cubicBezTo>
                        <a:cubicBezTo>
                          <a:pt x="10560836" y="-18248"/>
                          <a:pt x="11008291" y="45217"/>
                          <a:pt x="11460416" y="0"/>
                        </a:cubicBezTo>
                        <a:cubicBezTo>
                          <a:pt x="11912541" y="-45217"/>
                          <a:pt x="12246213" y="31373"/>
                          <a:pt x="12589928" y="0"/>
                        </a:cubicBezTo>
                        <a:cubicBezTo>
                          <a:pt x="12933643" y="-31373"/>
                          <a:pt x="13106587" y="9374"/>
                          <a:pt x="13278655" y="0"/>
                        </a:cubicBezTo>
                        <a:cubicBezTo>
                          <a:pt x="13450723" y="-9374"/>
                          <a:pt x="13564551" y="-3053"/>
                          <a:pt x="13746990" y="0"/>
                        </a:cubicBezTo>
                        <a:cubicBezTo>
                          <a:pt x="13929430" y="3053"/>
                          <a:pt x="13768317" y="1082"/>
                          <a:pt x="13774539" y="0"/>
                        </a:cubicBezTo>
                        <a:cubicBezTo>
                          <a:pt x="13780761" y="-1082"/>
                          <a:pt x="13906230" y="-366"/>
                          <a:pt x="14022480" y="0"/>
                        </a:cubicBezTo>
                        <a:cubicBezTo>
                          <a:pt x="14138730" y="366"/>
                          <a:pt x="14194837" y="9162"/>
                          <a:pt x="14270422" y="0"/>
                        </a:cubicBezTo>
                        <a:cubicBezTo>
                          <a:pt x="14346007" y="-9162"/>
                          <a:pt x="14592856" y="-16547"/>
                          <a:pt x="14738756" y="0"/>
                        </a:cubicBezTo>
                        <a:cubicBezTo>
                          <a:pt x="14884656" y="16547"/>
                          <a:pt x="15548809" y="-2746"/>
                          <a:pt x="15868269" y="0"/>
                        </a:cubicBezTo>
                        <a:cubicBezTo>
                          <a:pt x="16187729" y="2746"/>
                          <a:pt x="16234534" y="4321"/>
                          <a:pt x="16556996" y="0"/>
                        </a:cubicBezTo>
                        <a:cubicBezTo>
                          <a:pt x="16879458" y="-4321"/>
                          <a:pt x="16873050" y="-17540"/>
                          <a:pt x="17025330" y="0"/>
                        </a:cubicBezTo>
                        <a:cubicBezTo>
                          <a:pt x="17177610" y="17540"/>
                          <a:pt x="17044886" y="-778"/>
                          <a:pt x="17052879" y="0"/>
                        </a:cubicBezTo>
                        <a:cubicBezTo>
                          <a:pt x="17060872" y="778"/>
                          <a:pt x="17071031" y="-1303"/>
                          <a:pt x="17080428" y="0"/>
                        </a:cubicBezTo>
                        <a:cubicBezTo>
                          <a:pt x="17089825" y="1303"/>
                          <a:pt x="17568163" y="-15092"/>
                          <a:pt x="17989548" y="0"/>
                        </a:cubicBezTo>
                        <a:cubicBezTo>
                          <a:pt x="18410933" y="15092"/>
                          <a:pt x="18125356" y="-10533"/>
                          <a:pt x="18237489" y="0"/>
                        </a:cubicBezTo>
                        <a:cubicBezTo>
                          <a:pt x="18349622" y="10533"/>
                          <a:pt x="18915153" y="28198"/>
                          <a:pt x="19367001" y="0"/>
                        </a:cubicBezTo>
                        <a:cubicBezTo>
                          <a:pt x="19818849" y="-28198"/>
                          <a:pt x="19684167" y="18378"/>
                          <a:pt x="19835336" y="0"/>
                        </a:cubicBezTo>
                        <a:cubicBezTo>
                          <a:pt x="19986505" y="-18378"/>
                          <a:pt x="19849305" y="63"/>
                          <a:pt x="19862885" y="0"/>
                        </a:cubicBezTo>
                        <a:cubicBezTo>
                          <a:pt x="19876465" y="-63"/>
                          <a:pt x="20402580" y="11787"/>
                          <a:pt x="20772004" y="0"/>
                        </a:cubicBezTo>
                        <a:cubicBezTo>
                          <a:pt x="21141428" y="-11787"/>
                          <a:pt x="20906822" y="-8630"/>
                          <a:pt x="21019946" y="0"/>
                        </a:cubicBezTo>
                        <a:cubicBezTo>
                          <a:pt x="21133070" y="8630"/>
                          <a:pt x="21693577" y="-47872"/>
                          <a:pt x="22039262" y="0"/>
                        </a:cubicBezTo>
                        <a:cubicBezTo>
                          <a:pt x="21998078" y="175008"/>
                          <a:pt x="22013473" y="524463"/>
                          <a:pt x="22039262" y="839893"/>
                        </a:cubicBezTo>
                        <a:cubicBezTo>
                          <a:pt x="22065051" y="1155323"/>
                          <a:pt x="22023510" y="1250297"/>
                          <a:pt x="22039262" y="1354667"/>
                        </a:cubicBezTo>
                        <a:cubicBezTo>
                          <a:pt x="22055014" y="1459037"/>
                          <a:pt x="22030191" y="1855805"/>
                          <a:pt x="22039262" y="2113280"/>
                        </a:cubicBezTo>
                        <a:cubicBezTo>
                          <a:pt x="22048333" y="2370755"/>
                          <a:pt x="22062006" y="2435367"/>
                          <a:pt x="22039262" y="2628053"/>
                        </a:cubicBezTo>
                        <a:cubicBezTo>
                          <a:pt x="22016518" y="2820739"/>
                          <a:pt x="22027020" y="3045344"/>
                          <a:pt x="22039262" y="3305387"/>
                        </a:cubicBezTo>
                        <a:cubicBezTo>
                          <a:pt x="22051504" y="3565430"/>
                          <a:pt x="22075661" y="3866107"/>
                          <a:pt x="22039262" y="4064000"/>
                        </a:cubicBezTo>
                        <a:cubicBezTo>
                          <a:pt x="22002863" y="4261893"/>
                          <a:pt x="22026631" y="4408019"/>
                          <a:pt x="22039262" y="4497493"/>
                        </a:cubicBezTo>
                        <a:cubicBezTo>
                          <a:pt x="22051893" y="4586967"/>
                          <a:pt x="22058374" y="4793708"/>
                          <a:pt x="22039262" y="4930987"/>
                        </a:cubicBezTo>
                        <a:cubicBezTo>
                          <a:pt x="22020150" y="5068266"/>
                          <a:pt x="22036211" y="5400136"/>
                          <a:pt x="22039262" y="5770880"/>
                        </a:cubicBezTo>
                        <a:cubicBezTo>
                          <a:pt x="22042313" y="6141624"/>
                          <a:pt x="22022991" y="6163530"/>
                          <a:pt x="22039262" y="6448213"/>
                        </a:cubicBezTo>
                        <a:cubicBezTo>
                          <a:pt x="22055533" y="6732896"/>
                          <a:pt x="22059313" y="6789709"/>
                          <a:pt x="22039262" y="6881707"/>
                        </a:cubicBezTo>
                        <a:cubicBezTo>
                          <a:pt x="22019211" y="6973705"/>
                          <a:pt x="21997946" y="7858075"/>
                          <a:pt x="22039262" y="8128000"/>
                        </a:cubicBezTo>
                        <a:cubicBezTo>
                          <a:pt x="21552230" y="8093849"/>
                          <a:pt x="21253722" y="8105186"/>
                          <a:pt x="20909750" y="8128000"/>
                        </a:cubicBezTo>
                        <a:cubicBezTo>
                          <a:pt x="20565778" y="8150814"/>
                          <a:pt x="20778905" y="8130318"/>
                          <a:pt x="20661808" y="8128000"/>
                        </a:cubicBezTo>
                        <a:cubicBezTo>
                          <a:pt x="20544711" y="8125682"/>
                          <a:pt x="20196315" y="8161175"/>
                          <a:pt x="19973081" y="8128000"/>
                        </a:cubicBezTo>
                        <a:cubicBezTo>
                          <a:pt x="19749847" y="8094825"/>
                          <a:pt x="19953301" y="8128767"/>
                          <a:pt x="19945532" y="8128000"/>
                        </a:cubicBezTo>
                        <a:cubicBezTo>
                          <a:pt x="19937763" y="8127233"/>
                          <a:pt x="19088998" y="8115997"/>
                          <a:pt x="18816020" y="8128000"/>
                        </a:cubicBezTo>
                        <a:cubicBezTo>
                          <a:pt x="18543042" y="8140003"/>
                          <a:pt x="18301805" y="8101538"/>
                          <a:pt x="18127293" y="8128000"/>
                        </a:cubicBezTo>
                        <a:cubicBezTo>
                          <a:pt x="17952781" y="8154462"/>
                          <a:pt x="17544449" y="8114912"/>
                          <a:pt x="16997781" y="8128000"/>
                        </a:cubicBezTo>
                        <a:cubicBezTo>
                          <a:pt x="16451113" y="8141088"/>
                          <a:pt x="16681471" y="8127916"/>
                          <a:pt x="16529447" y="8128000"/>
                        </a:cubicBezTo>
                        <a:cubicBezTo>
                          <a:pt x="16377423" y="8128084"/>
                          <a:pt x="16362275" y="8116578"/>
                          <a:pt x="16281505" y="8128000"/>
                        </a:cubicBezTo>
                        <a:cubicBezTo>
                          <a:pt x="16200735" y="8139422"/>
                          <a:pt x="15870840" y="8155175"/>
                          <a:pt x="15592778" y="8128000"/>
                        </a:cubicBezTo>
                        <a:cubicBezTo>
                          <a:pt x="15314716" y="8100825"/>
                          <a:pt x="15124428" y="8172247"/>
                          <a:pt x="14683658" y="8128000"/>
                        </a:cubicBezTo>
                        <a:cubicBezTo>
                          <a:pt x="14242888" y="8083753"/>
                          <a:pt x="13999623" y="8096044"/>
                          <a:pt x="13554146" y="8128000"/>
                        </a:cubicBezTo>
                        <a:cubicBezTo>
                          <a:pt x="13108669" y="8159956"/>
                          <a:pt x="12960746" y="8144829"/>
                          <a:pt x="12645027" y="8128000"/>
                        </a:cubicBezTo>
                        <a:cubicBezTo>
                          <a:pt x="12329308" y="8111171"/>
                          <a:pt x="11966221" y="8126375"/>
                          <a:pt x="11515514" y="8128000"/>
                        </a:cubicBezTo>
                        <a:cubicBezTo>
                          <a:pt x="11064807" y="8129625"/>
                          <a:pt x="10807915" y="8156730"/>
                          <a:pt x="10606395" y="8128000"/>
                        </a:cubicBezTo>
                        <a:cubicBezTo>
                          <a:pt x="10404875" y="8099270"/>
                          <a:pt x="10441055" y="8123794"/>
                          <a:pt x="10358453" y="8128000"/>
                        </a:cubicBezTo>
                        <a:cubicBezTo>
                          <a:pt x="10275851" y="8132206"/>
                          <a:pt x="9704770" y="8161348"/>
                          <a:pt x="9449334" y="8128000"/>
                        </a:cubicBezTo>
                        <a:cubicBezTo>
                          <a:pt x="9193898" y="8094652"/>
                          <a:pt x="9121241" y="8147533"/>
                          <a:pt x="8980999" y="8128000"/>
                        </a:cubicBezTo>
                        <a:cubicBezTo>
                          <a:pt x="8840758" y="8108467"/>
                          <a:pt x="8809977" y="8131479"/>
                          <a:pt x="8733058" y="8128000"/>
                        </a:cubicBezTo>
                        <a:cubicBezTo>
                          <a:pt x="8656139" y="8124521"/>
                          <a:pt x="8713875" y="8127025"/>
                          <a:pt x="8705508" y="8128000"/>
                        </a:cubicBezTo>
                        <a:cubicBezTo>
                          <a:pt x="8697141" y="8128976"/>
                          <a:pt x="8580242" y="8117952"/>
                          <a:pt x="8457567" y="8128000"/>
                        </a:cubicBezTo>
                        <a:cubicBezTo>
                          <a:pt x="8334892" y="8138048"/>
                          <a:pt x="8276038" y="8135201"/>
                          <a:pt x="8209625" y="8128000"/>
                        </a:cubicBezTo>
                        <a:cubicBezTo>
                          <a:pt x="8143212" y="8120799"/>
                          <a:pt x="7710638" y="8153754"/>
                          <a:pt x="7520898" y="8128000"/>
                        </a:cubicBezTo>
                        <a:cubicBezTo>
                          <a:pt x="7331158" y="8102246"/>
                          <a:pt x="7116939" y="8153355"/>
                          <a:pt x="6832171" y="8128000"/>
                        </a:cubicBezTo>
                        <a:cubicBezTo>
                          <a:pt x="6547403" y="8102645"/>
                          <a:pt x="6592817" y="8106730"/>
                          <a:pt x="6363837" y="8128000"/>
                        </a:cubicBezTo>
                        <a:cubicBezTo>
                          <a:pt x="6134857" y="8149270"/>
                          <a:pt x="5541333" y="8178743"/>
                          <a:pt x="5234325" y="8128000"/>
                        </a:cubicBezTo>
                        <a:cubicBezTo>
                          <a:pt x="4927317" y="8077257"/>
                          <a:pt x="5038417" y="8136919"/>
                          <a:pt x="4986383" y="8128000"/>
                        </a:cubicBezTo>
                        <a:cubicBezTo>
                          <a:pt x="4934349" y="8119081"/>
                          <a:pt x="4195259" y="8138673"/>
                          <a:pt x="3856871" y="8128000"/>
                        </a:cubicBezTo>
                        <a:cubicBezTo>
                          <a:pt x="3518483" y="8117327"/>
                          <a:pt x="3706542" y="8116557"/>
                          <a:pt x="3608929" y="8128000"/>
                        </a:cubicBezTo>
                        <a:cubicBezTo>
                          <a:pt x="3511316" y="8139443"/>
                          <a:pt x="2927691" y="8134634"/>
                          <a:pt x="2699810" y="8128000"/>
                        </a:cubicBezTo>
                        <a:cubicBezTo>
                          <a:pt x="2471929" y="8121366"/>
                          <a:pt x="1845382" y="8138093"/>
                          <a:pt x="1570297" y="8128000"/>
                        </a:cubicBezTo>
                        <a:cubicBezTo>
                          <a:pt x="1295212" y="8117907"/>
                          <a:pt x="1554913" y="8128414"/>
                          <a:pt x="1542748" y="8128000"/>
                        </a:cubicBezTo>
                        <a:cubicBezTo>
                          <a:pt x="1530583" y="8127586"/>
                          <a:pt x="472218" y="8139695"/>
                          <a:pt x="0" y="8128000"/>
                        </a:cubicBezTo>
                        <a:cubicBezTo>
                          <a:pt x="24030" y="7841746"/>
                          <a:pt x="-22312" y="7515215"/>
                          <a:pt x="0" y="7288107"/>
                        </a:cubicBezTo>
                        <a:cubicBezTo>
                          <a:pt x="22312" y="7060999"/>
                          <a:pt x="41550" y="6756645"/>
                          <a:pt x="0" y="6448213"/>
                        </a:cubicBezTo>
                        <a:cubicBezTo>
                          <a:pt x="-41550" y="6139781"/>
                          <a:pt x="-18111" y="6107995"/>
                          <a:pt x="0" y="5852160"/>
                        </a:cubicBezTo>
                        <a:cubicBezTo>
                          <a:pt x="18111" y="5596325"/>
                          <a:pt x="20046" y="5438042"/>
                          <a:pt x="0" y="5174827"/>
                        </a:cubicBezTo>
                        <a:cubicBezTo>
                          <a:pt x="-20046" y="4911612"/>
                          <a:pt x="18427" y="4879939"/>
                          <a:pt x="0" y="4660053"/>
                        </a:cubicBezTo>
                        <a:cubicBezTo>
                          <a:pt x="-18427" y="4440167"/>
                          <a:pt x="-36067" y="4226063"/>
                          <a:pt x="0" y="3901440"/>
                        </a:cubicBezTo>
                        <a:cubicBezTo>
                          <a:pt x="36067" y="3576817"/>
                          <a:pt x="12456" y="3264855"/>
                          <a:pt x="0" y="3061547"/>
                        </a:cubicBezTo>
                        <a:cubicBezTo>
                          <a:pt x="-12456" y="2858239"/>
                          <a:pt x="25796" y="2672248"/>
                          <a:pt x="0" y="2465493"/>
                        </a:cubicBezTo>
                        <a:cubicBezTo>
                          <a:pt x="-25796" y="2258738"/>
                          <a:pt x="25062" y="1907003"/>
                          <a:pt x="0" y="1625600"/>
                        </a:cubicBezTo>
                        <a:cubicBezTo>
                          <a:pt x="-25062" y="1344197"/>
                          <a:pt x="-14549" y="1263189"/>
                          <a:pt x="0" y="948267"/>
                        </a:cubicBezTo>
                        <a:cubicBezTo>
                          <a:pt x="14549" y="633345"/>
                          <a:pt x="-26409" y="374336"/>
                          <a:pt x="0" y="0"/>
                        </a:cubicBezTo>
                        <a:close/>
                      </a:path>
                    </a:pathLst>
                  </a:custGeom>
                  <ask:type>
                    <ask:lineSketchNone/>
                  </ask:type>
                </ask:lineSketchStyleProps>
              </a:ext>
            </a:extLst>
          </a:ln>
        </p:spPr>
        <p:txBody>
          <a:bodyPr anchor="ctr"/>
          <a:lstStyle>
            <a:lvl1pPr>
              <a:defRPr>
                <a:solidFill>
                  <a:schemeClr val="accent1"/>
                </a:solidFill>
              </a:defRPr>
            </a:lvl1pPr>
            <a:lvl2pPr>
              <a:defRPr sz="1400">
                <a:latin typeface="+mn-lt"/>
              </a:defRPr>
            </a:lvl2pPr>
          </a:lstStyle>
          <a:p>
            <a:pPr lvl="1"/>
            <a:r>
              <a:rPr lang="en-US"/>
              <a:t>Table			</a:t>
            </a:r>
          </a:p>
        </p:txBody>
      </p:sp>
      <p:sp>
        <p:nvSpPr>
          <p:cNvPr id="4" name="Text Placeholder 6">
            <a:extLst>
              <a:ext uri="{FF2B5EF4-FFF2-40B4-BE49-F238E27FC236}">
                <a16:creationId xmlns:a16="http://schemas.microsoft.com/office/drawing/2014/main" id="{041DAA8A-F59C-5E79-B943-7B6BB66E61EB}"/>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45EB8484-F51F-DBA7-4C74-A9B05B00E6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5124246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Large title and paragraph centere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F36880-E83F-0EFC-04A4-21006381A56C}"/>
              </a:ext>
            </a:extLst>
          </p:cNvPr>
          <p:cNvSpPr>
            <a:spLocks noGrp="1"/>
          </p:cNvSpPr>
          <p:nvPr>
            <p:ph type="title"/>
          </p:nvPr>
        </p:nvSpPr>
        <p:spPr>
          <a:xfrm>
            <a:off x="615137" y="2579434"/>
            <a:ext cx="10962064" cy="461665"/>
          </a:xfrm>
          <a:prstGeom prst="rect">
            <a:avLst/>
          </a:prstGeom>
        </p:spPr>
        <p:txBody>
          <a:bodyP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3728552" y="3977862"/>
            <a:ext cx="4734896" cy="553998"/>
          </a:xfrm>
          <a:prstGeom prst="rect">
            <a:avLst/>
          </a:prstGeom>
        </p:spPr>
        <p:txBody>
          <a:bodyPr/>
          <a:lstStyle>
            <a:lvl1pPr marL="0" indent="0" algn="ctr">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a:t>
            </a:r>
          </a:p>
        </p:txBody>
      </p:sp>
    </p:spTree>
    <p:extLst>
      <p:ext uri="{BB962C8B-B14F-4D97-AF65-F5344CB8AC3E}">
        <p14:creationId xmlns:p14="http://schemas.microsoft.com/office/powerpoint/2010/main" val="8391595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60194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607516" y="2390775"/>
            <a:ext cx="3264408" cy="1612749"/>
          </a:xfrm>
        </p:spPr>
        <p:txBody>
          <a:bodyPr wrap="square">
            <a:spAutoFit/>
          </a:bodyPr>
          <a:lstStyle>
            <a:lvl1pPr marL="176178" indent="-176178">
              <a:defRPr lang="en-US" sz="2000" dirty="0">
                <a:solidFill>
                  <a:schemeClr val="bg1"/>
                </a:solidFill>
              </a:defRPr>
            </a:lvl1pPr>
            <a:lvl2pPr marL="322199" indent="-150783">
              <a:defRPr lang="en-US" sz="1800" dirty="0">
                <a:solidFill>
                  <a:schemeClr val="bg1"/>
                </a:solidFill>
              </a:defRPr>
            </a:lvl2pPr>
            <a:lvl3pPr marL="466632" indent="-138085">
              <a:defRPr lang="en-US" dirty="0">
                <a:solidFill>
                  <a:schemeClr val="bg1"/>
                </a:solidFill>
              </a:defRPr>
            </a:lvl3pPr>
            <a:lvl4pPr marL="595194" indent="-128562">
              <a:defRPr lang="en-US" dirty="0">
                <a:solidFill>
                  <a:schemeClr val="bg1"/>
                </a:solidFill>
              </a:defRPr>
            </a:lvl4pPr>
            <a:lvl5pPr marL="731692" indent="-122214">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30077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300771" y="238413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003927"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003927" y="239077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86BE1ADA-94C1-0505-8E4F-7CF9F1BB17A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2328085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610420"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10420"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86490"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8649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149968"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149968"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938631"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93863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E03D66B0-B634-9A5D-9B1C-E303D8B14B3A}"/>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9139843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606499"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06499"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1">
            <a:extLst>
              <a:ext uri="{FF2B5EF4-FFF2-40B4-BE49-F238E27FC236}">
                <a16:creationId xmlns:a16="http://schemas.microsoft.com/office/drawing/2014/main" id="{E7E4E981-2066-B5E7-7458-CE9F635DC21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7431349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5"/>
          </a:xfrm>
          <a:prstGeom prst="rect">
            <a:avLst/>
          </a:prstGeom>
        </p:spPr>
        <p:txBody>
          <a:bodyPr anchor="t"/>
          <a:lstStyle>
            <a:lvl1pPr>
              <a:defRPr sz="2799">
                <a:latin typeface="+mn-lt"/>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ctr"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60592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82233"/>
            <a:ext cx="5367528" cy="4118138"/>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1382233"/>
            <a:ext cx="5367528" cy="4118138"/>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Placeholder 1">
            <a:extLst>
              <a:ext uri="{FF2B5EF4-FFF2-40B4-BE49-F238E27FC236}">
                <a16:creationId xmlns:a16="http://schemas.microsoft.com/office/drawing/2014/main" id="{C65BBC79-C2B5-50F0-147D-3E65BB1C9B9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6688812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2415157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40"/>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22985"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49968" y="2286000"/>
            <a:ext cx="604203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4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3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299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column images">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EC12C738-2EE3-4127-8200-E8610C8F4320}"/>
              </a:ext>
            </a:extLst>
          </p:cNvPr>
          <p:cNvSpPr>
            <a:spLocks noGrp="1"/>
          </p:cNvSpPr>
          <p:nvPr>
            <p:ph type="body" sz="quarter" idx="16"/>
          </p:nvPr>
        </p:nvSpPr>
        <p:spPr>
          <a:xfrm>
            <a:off x="617508" y="4443695"/>
            <a:ext cx="263803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79E679F-0147-4D74-B7A8-A4B469C5BCB8}"/>
              </a:ext>
            </a:extLst>
          </p:cNvPr>
          <p:cNvSpPr>
            <a:spLocks noGrp="1"/>
          </p:cNvSpPr>
          <p:nvPr>
            <p:ph type="pic" sz="quarter" idx="13" hasCustomPrompt="1"/>
          </p:nvPr>
        </p:nvSpPr>
        <p:spPr bwMode="ltGray">
          <a:xfrm>
            <a:off x="617507" y="1715407"/>
            <a:ext cx="2638031" cy="253288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B584BFED-004D-491A-AD50-C47112558AC4}"/>
              </a:ext>
            </a:extLst>
          </p:cNvPr>
          <p:cNvSpPr>
            <a:spLocks noGrp="1"/>
          </p:cNvSpPr>
          <p:nvPr>
            <p:ph type="body" sz="quarter" idx="17"/>
          </p:nvPr>
        </p:nvSpPr>
        <p:spPr>
          <a:xfrm>
            <a:off x="3386490" y="4443695"/>
            <a:ext cx="2633268"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0392122-00FC-4C40-A0E7-C88D1851B44D}"/>
              </a:ext>
            </a:extLst>
          </p:cNvPr>
          <p:cNvSpPr>
            <a:spLocks noGrp="1"/>
          </p:cNvSpPr>
          <p:nvPr>
            <p:ph type="pic" sz="quarter" idx="14" hasCustomPrompt="1"/>
          </p:nvPr>
        </p:nvSpPr>
        <p:spPr bwMode="ltGray">
          <a:xfrm>
            <a:off x="3386490" y="1715407"/>
            <a:ext cx="2633268" cy="253288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3">
            <a:extLst>
              <a:ext uri="{FF2B5EF4-FFF2-40B4-BE49-F238E27FC236}">
                <a16:creationId xmlns:a16="http://schemas.microsoft.com/office/drawing/2014/main" id="{D99506B3-66FE-478B-96DE-7BE918BFAA47}"/>
              </a:ext>
            </a:extLst>
          </p:cNvPr>
          <p:cNvSpPr>
            <a:spLocks noGrp="1"/>
          </p:cNvSpPr>
          <p:nvPr>
            <p:ph type="body" sz="quarter" idx="18"/>
          </p:nvPr>
        </p:nvSpPr>
        <p:spPr>
          <a:xfrm>
            <a:off x="6155473" y="4443695"/>
            <a:ext cx="264448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42EC644-E1CB-450F-819D-DEDC61C2C86B}"/>
              </a:ext>
            </a:extLst>
          </p:cNvPr>
          <p:cNvSpPr>
            <a:spLocks noGrp="1"/>
          </p:cNvSpPr>
          <p:nvPr>
            <p:ph type="pic" sz="quarter" idx="15" hasCustomPrompt="1"/>
          </p:nvPr>
        </p:nvSpPr>
        <p:spPr bwMode="ltGray">
          <a:xfrm>
            <a:off x="6155473" y="1715407"/>
            <a:ext cx="2644481" cy="2532888"/>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3">
            <a:extLst>
              <a:ext uri="{FF2B5EF4-FFF2-40B4-BE49-F238E27FC236}">
                <a16:creationId xmlns:a16="http://schemas.microsoft.com/office/drawing/2014/main" id="{9FC3A531-55BA-427A-B897-CF93D2A5C9DE}"/>
              </a:ext>
            </a:extLst>
          </p:cNvPr>
          <p:cNvSpPr>
            <a:spLocks noGrp="1"/>
          </p:cNvSpPr>
          <p:nvPr>
            <p:ph type="body" sz="quarter" idx="20"/>
          </p:nvPr>
        </p:nvSpPr>
        <p:spPr>
          <a:xfrm>
            <a:off x="8938273" y="4443695"/>
            <a:ext cx="2636219"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C72B913-8930-45AF-BAF2-7FE0991EF4B5}"/>
              </a:ext>
            </a:extLst>
          </p:cNvPr>
          <p:cNvSpPr>
            <a:spLocks noGrp="1"/>
          </p:cNvSpPr>
          <p:nvPr>
            <p:ph type="pic" sz="quarter" idx="19" hasCustomPrompt="1"/>
          </p:nvPr>
        </p:nvSpPr>
        <p:spPr bwMode="ltGray">
          <a:xfrm>
            <a:off x="8935668" y="1715407"/>
            <a:ext cx="2636219" cy="2532888"/>
          </a:xfrm>
          <a:blipFill>
            <a:blip r:embed="rId5"/>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Title Placeholder 1">
            <a:extLst>
              <a:ext uri="{FF2B5EF4-FFF2-40B4-BE49-F238E27FC236}">
                <a16:creationId xmlns:a16="http://schemas.microsoft.com/office/drawing/2014/main" id="{C54FD42B-91E2-4CF3-605D-517CCF5C51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02644587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12454"/>
            <a:ext cx="11018520" cy="461665"/>
          </a:xfrm>
          <a:prstGeom prst="rect">
            <a:avLst/>
          </a:prstGeom>
          <a:noFill/>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Opens Sans"/>
                <a:ea typeface="Open Sans" panose="020B0606030504020204" pitchFamily="34" charset="0"/>
                <a:cs typeface="Opens Sans"/>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0318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82295"/>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6749844"/>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914"/>
            <a:ext cx="11018520" cy="461665"/>
          </a:xfrm>
          <a:prstGeom prst="rect">
            <a:avLst/>
          </a:prstGeom>
        </p:spPr>
        <p:txBody>
          <a:bodyPr anchor="ctr">
            <a:normAutofit/>
          </a:bodyPr>
          <a:lstStyle>
            <a:lvl1pPr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68109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95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775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D5A35C7D-5729-765B-7B88-C17471CC640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A132A79-F6D9-E2F8-9C58-2B0CC8460C8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499828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Paragraph">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06C45FBC-7138-3F4D-F6FA-45F14A8D7DB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607C686-A6D8-4695-4D7D-F01AAC0280D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6805119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610175" y="1886725"/>
            <a:ext cx="5211763"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86725"/>
            <a:ext cx="5219700"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Placeholder 1">
            <a:extLst>
              <a:ext uri="{FF2B5EF4-FFF2-40B4-BE49-F238E27FC236}">
                <a16:creationId xmlns:a16="http://schemas.microsoft.com/office/drawing/2014/main" id="{61D2440F-464B-2F39-08C1-E6BECA5D7A2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394878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95828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cxnSp>
        <p:nvCxnSpPr>
          <p:cNvPr id="153" name="Straight Connector 152">
            <a:extLst>
              <a:ext uri="{FF2B5EF4-FFF2-40B4-BE49-F238E27FC236}">
                <a16:creationId xmlns:a16="http://schemas.microsoft.com/office/drawing/2014/main" id="{12B1E593-65FE-FC20-20C2-A055AD8F4C5F}"/>
              </a:ext>
            </a:extLst>
          </p:cNvPr>
          <p:cNvCxnSpPr>
            <a:cxnSpLocks/>
          </p:cNvCxnSpPr>
          <p:nvPr userDrawn="1"/>
        </p:nvCxnSpPr>
        <p:spPr>
          <a:xfrm flipH="1" flipV="1">
            <a:off x="9548042"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95BA12FF-2A22-1275-24CB-8C0C44F8920F}"/>
              </a:ext>
            </a:extLst>
          </p:cNvPr>
          <p:cNvCxnSpPr>
            <a:cxnSpLocks/>
          </p:cNvCxnSpPr>
          <p:nvPr userDrawn="1"/>
        </p:nvCxnSpPr>
        <p:spPr>
          <a:xfrm>
            <a:off x="9521591" y="2604155"/>
            <a:ext cx="546" cy="1156286"/>
          </a:xfrm>
          <a:prstGeom prst="line">
            <a:avLst/>
          </a:prstGeom>
          <a:noFill/>
          <a:ln w="9525" cap="flat" cmpd="sng" algn="ctr">
            <a:solidFill>
              <a:srgbClr val="808080"/>
            </a:solidFill>
            <a:prstDash val="solid"/>
            <a:headEnd type="none" w="lg" len="med"/>
            <a:tailEnd type="none" w="lg" len="med"/>
          </a:ln>
          <a:effectLst/>
        </p:spPr>
      </p:cxnSp>
      <p:cxnSp>
        <p:nvCxnSpPr>
          <p:cNvPr id="152" name="Straight Connector 151">
            <a:extLst>
              <a:ext uri="{FF2B5EF4-FFF2-40B4-BE49-F238E27FC236}">
                <a16:creationId xmlns:a16="http://schemas.microsoft.com/office/drawing/2014/main" id="{97DB66B0-9A98-7820-6C42-C0403494C7FB}"/>
              </a:ext>
            </a:extLst>
          </p:cNvPr>
          <p:cNvCxnSpPr>
            <a:cxnSpLocks/>
          </p:cNvCxnSpPr>
          <p:nvPr userDrawn="1"/>
        </p:nvCxnSpPr>
        <p:spPr>
          <a:xfrm flipH="1" flipV="1">
            <a:off x="737388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5C6D6FD5-BA2C-48FC-B005-55409DB58285}"/>
              </a:ext>
            </a:extLst>
          </p:cNvPr>
          <p:cNvCxnSpPr>
            <a:cxnSpLocks/>
          </p:cNvCxnSpPr>
          <p:nvPr userDrawn="1"/>
        </p:nvCxnSpPr>
        <p:spPr>
          <a:xfrm>
            <a:off x="964333" y="3691861"/>
            <a:ext cx="1959320" cy="0"/>
          </a:xfrm>
          <a:prstGeom prst="line">
            <a:avLst/>
          </a:prstGeom>
          <a:noFill/>
          <a:ln w="25400" cap="rnd" cmpd="sng" algn="ctr">
            <a:solidFill>
              <a:schemeClr val="accent1"/>
            </a:solidFill>
            <a:prstDash val="solid"/>
            <a:round/>
          </a:ln>
          <a:effectLst/>
        </p:spPr>
      </p:cxnSp>
      <p:cxnSp>
        <p:nvCxnSpPr>
          <p:cNvPr id="299" name="Straight Connector 298">
            <a:extLst>
              <a:ext uri="{FF2B5EF4-FFF2-40B4-BE49-F238E27FC236}">
                <a16:creationId xmlns:a16="http://schemas.microsoft.com/office/drawing/2014/main" id="{B0F19015-134D-4EFA-BC3F-39EA383A0984}"/>
              </a:ext>
            </a:extLst>
          </p:cNvPr>
          <p:cNvCxnSpPr>
            <a:cxnSpLocks/>
            <a:endCxn id="353" idx="0"/>
          </p:cNvCxnSpPr>
          <p:nvPr userDrawn="1"/>
        </p:nvCxnSpPr>
        <p:spPr>
          <a:xfrm flipH="1" flipV="1">
            <a:off x="800427" y="3610702"/>
            <a:ext cx="908" cy="1560950"/>
          </a:xfrm>
          <a:prstGeom prst="line">
            <a:avLst/>
          </a:prstGeom>
          <a:noFill/>
          <a:ln w="9525" cap="flat" cmpd="sng" algn="ctr">
            <a:solidFill>
              <a:srgbClr val="808080"/>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B8D31B76-2DB5-4A9B-9ECB-58276B10A081}"/>
              </a:ext>
            </a:extLst>
          </p:cNvPr>
          <p:cNvCxnSpPr>
            <a:cxnSpLocks/>
          </p:cNvCxnSpPr>
          <p:nvPr userDrawn="1"/>
        </p:nvCxnSpPr>
        <p:spPr>
          <a:xfrm flipH="1" flipV="1">
            <a:off x="517227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303" name="Straight Connector 302">
            <a:extLst>
              <a:ext uri="{FF2B5EF4-FFF2-40B4-BE49-F238E27FC236}">
                <a16:creationId xmlns:a16="http://schemas.microsoft.com/office/drawing/2014/main" id="{62824D99-C3ED-40B2-9F03-07E24519CC43}"/>
              </a:ext>
            </a:extLst>
          </p:cNvPr>
          <p:cNvCxnSpPr>
            <a:cxnSpLocks/>
            <a:stCxn id="319" idx="4"/>
          </p:cNvCxnSpPr>
          <p:nvPr userDrawn="1"/>
        </p:nvCxnSpPr>
        <p:spPr>
          <a:xfrm flipH="1" flipV="1">
            <a:off x="2993192" y="3711973"/>
            <a:ext cx="546" cy="2576824"/>
          </a:xfrm>
          <a:prstGeom prst="line">
            <a:avLst/>
          </a:prstGeom>
          <a:noFill/>
          <a:ln w="9525" cap="flat" cmpd="sng" algn="ctr">
            <a:solidFill>
              <a:srgbClr val="808080"/>
            </a:solidFill>
            <a:prstDash val="solid"/>
            <a:headEnd type="none" w="lg" len="med"/>
            <a:tailEnd type="none" w="lg" len="med"/>
          </a:ln>
          <a:effectLst/>
        </p:spPr>
      </p:cxnSp>
      <p:sp>
        <p:nvSpPr>
          <p:cNvPr id="305" name="Oval 304">
            <a:extLst>
              <a:ext uri="{FF2B5EF4-FFF2-40B4-BE49-F238E27FC236}">
                <a16:creationId xmlns:a16="http://schemas.microsoft.com/office/drawing/2014/main" id="{93A03370-9557-465A-A62E-B9E34A46D372}"/>
              </a:ext>
              <a:ext uri="{C183D7F6-B498-43B3-948B-1728B52AA6E4}">
                <adec:decorative xmlns:adec="http://schemas.microsoft.com/office/drawing/2017/decorative" val="1"/>
              </a:ext>
            </a:extLst>
          </p:cNvPr>
          <p:cNvSpPr/>
          <p:nvPr userDrawn="1"/>
        </p:nvSpPr>
        <p:spPr bwMode="auto">
          <a:xfrm rot="10800000" flipV="1">
            <a:off x="2951092"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7" name="Oval 306">
            <a:extLst>
              <a:ext uri="{FF2B5EF4-FFF2-40B4-BE49-F238E27FC236}">
                <a16:creationId xmlns:a16="http://schemas.microsoft.com/office/drawing/2014/main" id="{35A6069C-F5A8-4D14-BBCB-B8F15EC98BA8}"/>
              </a:ext>
              <a:ext uri="{C183D7F6-B498-43B3-948B-1728B52AA6E4}">
                <adec:decorative xmlns:adec="http://schemas.microsoft.com/office/drawing/2017/decorative" val="1"/>
              </a:ext>
            </a:extLst>
          </p:cNvPr>
          <p:cNvSpPr/>
          <p:nvPr userDrawn="1"/>
        </p:nvSpPr>
        <p:spPr bwMode="auto">
          <a:xfrm rot="10800000" flipV="1">
            <a:off x="2951092"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9" name="Oval 308">
            <a:extLst>
              <a:ext uri="{FF2B5EF4-FFF2-40B4-BE49-F238E27FC236}">
                <a16:creationId xmlns:a16="http://schemas.microsoft.com/office/drawing/2014/main" id="{43DF3D6B-30AB-4C2B-B3D8-D3A9C2382ABC}"/>
              </a:ext>
              <a:ext uri="{C183D7F6-B498-43B3-948B-1728B52AA6E4}">
                <adec:decorative xmlns:adec="http://schemas.microsoft.com/office/drawing/2017/decorative" val="1"/>
              </a:ext>
            </a:extLst>
          </p:cNvPr>
          <p:cNvSpPr/>
          <p:nvPr userDrawn="1"/>
        </p:nvSpPr>
        <p:spPr bwMode="auto">
          <a:xfrm rot="10800000" flipV="1">
            <a:off x="2951092"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1" name="Oval 310">
            <a:extLst>
              <a:ext uri="{FF2B5EF4-FFF2-40B4-BE49-F238E27FC236}">
                <a16:creationId xmlns:a16="http://schemas.microsoft.com/office/drawing/2014/main" id="{018029AE-AF0D-44A3-BADE-7FAED7A73195}"/>
              </a:ext>
              <a:ext uri="{C183D7F6-B498-43B3-948B-1728B52AA6E4}">
                <adec:decorative xmlns:adec="http://schemas.microsoft.com/office/drawing/2017/decorative" val="1"/>
              </a:ext>
            </a:extLst>
          </p:cNvPr>
          <p:cNvSpPr/>
          <p:nvPr userDrawn="1"/>
        </p:nvSpPr>
        <p:spPr bwMode="auto">
          <a:xfrm rot="10800000" flipV="1">
            <a:off x="2951092"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3" name="Oval 312">
            <a:extLst>
              <a:ext uri="{FF2B5EF4-FFF2-40B4-BE49-F238E27FC236}">
                <a16:creationId xmlns:a16="http://schemas.microsoft.com/office/drawing/2014/main" id="{1D11FEFF-B12F-4B59-9CA6-3D9EC491BF99}"/>
              </a:ext>
              <a:ext uri="{C183D7F6-B498-43B3-948B-1728B52AA6E4}">
                <adec:decorative xmlns:adec="http://schemas.microsoft.com/office/drawing/2017/decorative" val="1"/>
              </a:ext>
            </a:extLst>
          </p:cNvPr>
          <p:cNvSpPr/>
          <p:nvPr userDrawn="1"/>
        </p:nvSpPr>
        <p:spPr bwMode="auto">
          <a:xfrm rot="10800000" flipV="1">
            <a:off x="2951092"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5" name="Oval 314">
            <a:extLst>
              <a:ext uri="{FF2B5EF4-FFF2-40B4-BE49-F238E27FC236}">
                <a16:creationId xmlns:a16="http://schemas.microsoft.com/office/drawing/2014/main" id="{1FB2E447-810C-4DE4-A228-6BAFB05B035F}"/>
              </a:ext>
              <a:ext uri="{C183D7F6-B498-43B3-948B-1728B52AA6E4}">
                <adec:decorative xmlns:adec="http://schemas.microsoft.com/office/drawing/2017/decorative" val="1"/>
              </a:ext>
            </a:extLst>
          </p:cNvPr>
          <p:cNvSpPr/>
          <p:nvPr userDrawn="1"/>
        </p:nvSpPr>
        <p:spPr bwMode="auto">
          <a:xfrm rot="10800000" flipV="1">
            <a:off x="2951092" y="56694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7" name="Oval 316">
            <a:extLst>
              <a:ext uri="{FF2B5EF4-FFF2-40B4-BE49-F238E27FC236}">
                <a16:creationId xmlns:a16="http://schemas.microsoft.com/office/drawing/2014/main" id="{D7BE6815-E6AF-4655-B66F-3613F63A3726}"/>
              </a:ext>
              <a:ext uri="{C183D7F6-B498-43B3-948B-1728B52AA6E4}">
                <adec:decorative xmlns:adec="http://schemas.microsoft.com/office/drawing/2017/decorative" val="1"/>
              </a:ext>
            </a:extLst>
          </p:cNvPr>
          <p:cNvSpPr/>
          <p:nvPr userDrawn="1"/>
        </p:nvSpPr>
        <p:spPr bwMode="auto">
          <a:xfrm rot="10800000" flipV="1">
            <a:off x="2951092" y="5936447"/>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9" name="Oval 318">
            <a:extLst>
              <a:ext uri="{FF2B5EF4-FFF2-40B4-BE49-F238E27FC236}">
                <a16:creationId xmlns:a16="http://schemas.microsoft.com/office/drawing/2014/main" id="{C3942845-83F1-48DF-910A-B5509F837C1E}"/>
              </a:ext>
              <a:ext uri="{C183D7F6-B498-43B3-948B-1728B52AA6E4}">
                <adec:decorative xmlns:adec="http://schemas.microsoft.com/office/drawing/2017/decorative" val="1"/>
              </a:ext>
            </a:extLst>
          </p:cNvPr>
          <p:cNvSpPr/>
          <p:nvPr userDrawn="1"/>
        </p:nvSpPr>
        <p:spPr bwMode="auto">
          <a:xfrm rot="10800000" flipV="1">
            <a:off x="2951092" y="6203494"/>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1" name="Oval 320">
            <a:extLst>
              <a:ext uri="{FF2B5EF4-FFF2-40B4-BE49-F238E27FC236}">
                <a16:creationId xmlns:a16="http://schemas.microsoft.com/office/drawing/2014/main" id="{19363B32-EE6A-45D6-BD59-405A3FA4778A}"/>
              </a:ext>
              <a:ext uri="{C183D7F6-B498-43B3-948B-1728B52AA6E4}">
                <adec:decorative xmlns:adec="http://schemas.microsoft.com/office/drawing/2017/decorative" val="1"/>
              </a:ext>
            </a:extLst>
          </p:cNvPr>
          <p:cNvSpPr/>
          <p:nvPr userDrawn="1"/>
        </p:nvSpPr>
        <p:spPr bwMode="auto">
          <a:xfrm rot="10800000" flipV="1">
            <a:off x="2951092"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23" name="Straight Connector 322">
            <a:extLst>
              <a:ext uri="{FF2B5EF4-FFF2-40B4-BE49-F238E27FC236}">
                <a16:creationId xmlns:a16="http://schemas.microsoft.com/office/drawing/2014/main" id="{0D15B48E-DE0C-4FD8-8642-CD25BC5F67ED}"/>
              </a:ext>
            </a:extLst>
          </p:cNvPr>
          <p:cNvCxnSpPr>
            <a:cxnSpLocks/>
            <a:stCxn id="397" idx="0"/>
          </p:cNvCxnSpPr>
          <p:nvPr userDrawn="1"/>
        </p:nvCxnSpPr>
        <p:spPr>
          <a:xfrm>
            <a:off x="800789" y="2070061"/>
            <a:ext cx="546" cy="1690380"/>
          </a:xfrm>
          <a:prstGeom prst="line">
            <a:avLst/>
          </a:prstGeom>
          <a:noFill/>
          <a:ln w="9525" cap="flat" cmpd="sng" algn="ctr">
            <a:solidFill>
              <a:srgbClr val="808080"/>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CB513B17-CA4E-4457-8D3D-A41F330CA0C1}"/>
              </a:ext>
            </a:extLst>
          </p:cNvPr>
          <p:cNvCxnSpPr>
            <a:cxnSpLocks/>
            <a:stCxn id="331" idx="0"/>
          </p:cNvCxnSpPr>
          <p:nvPr userDrawn="1"/>
        </p:nvCxnSpPr>
        <p:spPr>
          <a:xfrm>
            <a:off x="7364341" y="2604155"/>
            <a:ext cx="546" cy="1156286"/>
          </a:xfrm>
          <a:prstGeom prst="line">
            <a:avLst/>
          </a:prstGeom>
          <a:noFill/>
          <a:ln w="9525" cap="flat" cmpd="sng" algn="ctr">
            <a:solidFill>
              <a:srgbClr val="808080"/>
            </a:solidFill>
            <a:prstDash val="solid"/>
            <a:headEnd type="none" w="lg" len="med"/>
            <a:tailEnd type="none" w="lg" len="med"/>
          </a:ln>
          <a:effectLst/>
        </p:spPr>
      </p:cxnSp>
      <p:sp>
        <p:nvSpPr>
          <p:cNvPr id="327" name="Oval 326">
            <a:extLst>
              <a:ext uri="{FF2B5EF4-FFF2-40B4-BE49-F238E27FC236}">
                <a16:creationId xmlns:a16="http://schemas.microsoft.com/office/drawing/2014/main" id="{75CD7806-E0DC-4208-968D-0951B6901A2A}"/>
              </a:ext>
              <a:ext uri="{C183D7F6-B498-43B3-948B-1728B52AA6E4}">
                <adec:decorative xmlns:adec="http://schemas.microsoft.com/office/drawing/2017/decorative" val="1"/>
              </a:ext>
            </a:extLst>
          </p:cNvPr>
          <p:cNvSpPr/>
          <p:nvPr userDrawn="1"/>
        </p:nvSpPr>
        <p:spPr bwMode="auto">
          <a:xfrm flipV="1">
            <a:off x="7321695"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9" name="Oval 328">
            <a:extLst>
              <a:ext uri="{FF2B5EF4-FFF2-40B4-BE49-F238E27FC236}">
                <a16:creationId xmlns:a16="http://schemas.microsoft.com/office/drawing/2014/main" id="{1FE80273-DB88-46C9-994E-68CB62DDFADA}"/>
              </a:ext>
              <a:ext uri="{C183D7F6-B498-43B3-948B-1728B52AA6E4}">
                <adec:decorative xmlns:adec="http://schemas.microsoft.com/office/drawing/2017/decorative" val="1"/>
              </a:ext>
            </a:extLst>
          </p:cNvPr>
          <p:cNvSpPr/>
          <p:nvPr userDrawn="1"/>
        </p:nvSpPr>
        <p:spPr bwMode="auto">
          <a:xfrm flipV="1">
            <a:off x="7321695"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31" name="Oval 330">
            <a:extLst>
              <a:ext uri="{FF2B5EF4-FFF2-40B4-BE49-F238E27FC236}">
                <a16:creationId xmlns:a16="http://schemas.microsoft.com/office/drawing/2014/main" id="{11CD3559-8AB5-4526-9498-37CBA0BF4C07}"/>
              </a:ext>
              <a:ext uri="{C183D7F6-B498-43B3-948B-1728B52AA6E4}">
                <adec:decorative xmlns:adec="http://schemas.microsoft.com/office/drawing/2017/decorative" val="1"/>
              </a:ext>
            </a:extLst>
          </p:cNvPr>
          <p:cNvSpPr/>
          <p:nvPr userDrawn="1"/>
        </p:nvSpPr>
        <p:spPr bwMode="auto">
          <a:xfrm flipV="1">
            <a:off x="7321695"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33" name="Straight Connector 332">
            <a:extLst>
              <a:ext uri="{FF2B5EF4-FFF2-40B4-BE49-F238E27FC236}">
                <a16:creationId xmlns:a16="http://schemas.microsoft.com/office/drawing/2014/main" id="{A095D834-AF20-4AFC-8D37-364B87B1D3AB}"/>
              </a:ext>
            </a:extLst>
          </p:cNvPr>
          <p:cNvCxnSpPr>
            <a:cxnSpLocks/>
            <a:stCxn id="387" idx="0"/>
            <a:endCxn id="349" idx="4"/>
          </p:cNvCxnSpPr>
          <p:nvPr userDrawn="1"/>
        </p:nvCxnSpPr>
        <p:spPr>
          <a:xfrm flipH="1">
            <a:off x="2995454" y="2337108"/>
            <a:ext cx="1992" cy="1286173"/>
          </a:xfrm>
          <a:prstGeom prst="line">
            <a:avLst/>
          </a:prstGeom>
          <a:noFill/>
          <a:ln w="9525" cap="flat" cmpd="sng" algn="ctr">
            <a:solidFill>
              <a:srgbClr val="808080"/>
            </a:solidFill>
            <a:prstDash val="solid"/>
            <a:headEnd type="none" w="lg" len="med"/>
            <a:tailEnd type="none" w="lg" len="med"/>
          </a:ln>
          <a:effectLst/>
        </p:spPr>
      </p:cxnSp>
      <p:cxnSp>
        <p:nvCxnSpPr>
          <p:cNvPr id="335" name="Straight Connector 334">
            <a:extLst>
              <a:ext uri="{FF2B5EF4-FFF2-40B4-BE49-F238E27FC236}">
                <a16:creationId xmlns:a16="http://schemas.microsoft.com/office/drawing/2014/main" id="{9661516A-32AD-447F-84AF-C30096698A5D}"/>
              </a:ext>
            </a:extLst>
          </p:cNvPr>
          <p:cNvCxnSpPr>
            <a:cxnSpLocks/>
            <a:stCxn id="375" idx="4"/>
            <a:endCxn id="425" idx="0"/>
          </p:cNvCxnSpPr>
          <p:nvPr userDrawn="1"/>
        </p:nvCxnSpPr>
        <p:spPr>
          <a:xfrm>
            <a:off x="5174148" y="1450664"/>
            <a:ext cx="546" cy="2309777"/>
          </a:xfrm>
          <a:prstGeom prst="line">
            <a:avLst/>
          </a:prstGeom>
          <a:noFill/>
          <a:ln w="9525" cap="flat" cmpd="sng" algn="ctr">
            <a:solidFill>
              <a:srgbClr val="808080"/>
            </a:solidFill>
            <a:prstDash val="solid"/>
            <a:headEnd type="none" w="lg" len="med"/>
            <a:tailEnd type="none" w="lg" len="med"/>
          </a:ln>
          <a:effectLst/>
        </p:spPr>
      </p:cxnSp>
      <p:sp>
        <p:nvSpPr>
          <p:cNvPr id="337" name="Rounded Rectangle 8">
            <a:extLst>
              <a:ext uri="{FF2B5EF4-FFF2-40B4-BE49-F238E27FC236}">
                <a16:creationId xmlns:a16="http://schemas.microsoft.com/office/drawing/2014/main" id="{D6C3AAB8-6F2A-40C4-811F-D6DF3A9C5F5A}"/>
              </a:ext>
            </a:extLst>
          </p:cNvPr>
          <p:cNvSpPr/>
          <p:nvPr userDrawn="1"/>
        </p:nvSpPr>
        <p:spPr>
          <a:xfrm>
            <a:off x="9557622" y="3413051"/>
            <a:ext cx="2562198" cy="257188"/>
          </a:xfrm>
          <a:prstGeom prst="rect">
            <a:avLst/>
          </a:prstGeom>
          <a:solidFill>
            <a:schemeClr val="accent1">
              <a:lumMod val="20000"/>
              <a:lumOff val="8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2"/>
                </a:solidFill>
                <a:effectLst/>
                <a:uLnTx/>
                <a:uFillTx/>
                <a:latin typeface="+mn-lt"/>
                <a:ea typeface="+mn-ea"/>
                <a:cs typeface="Segoe UI" panose="020B0502040204020203" pitchFamily="34" charset="0"/>
              </a:rPr>
              <a:t>Semester 2</a:t>
            </a:r>
          </a:p>
        </p:txBody>
      </p:sp>
      <p:sp>
        <p:nvSpPr>
          <p:cNvPr id="339" name="Rectangle 338">
            <a:extLst>
              <a:ext uri="{FF2B5EF4-FFF2-40B4-BE49-F238E27FC236}">
                <a16:creationId xmlns:a16="http://schemas.microsoft.com/office/drawing/2014/main" id="{AFA89475-C715-4B25-8D39-0903CCCF5F88}"/>
              </a:ext>
            </a:extLst>
          </p:cNvPr>
          <p:cNvSpPr/>
          <p:nvPr userDrawn="1"/>
        </p:nvSpPr>
        <p:spPr>
          <a:xfrm>
            <a:off x="5169887" y="3414708"/>
            <a:ext cx="4373923" cy="253403"/>
          </a:xfrm>
          <a:prstGeom prst="rect">
            <a:avLst/>
          </a:prstGeom>
          <a:solidFill>
            <a:schemeClr val="accent1">
              <a:lumMod val="40000"/>
              <a:lumOff val="6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chemeClr val="tx1"/>
                </a:solidFill>
                <a:effectLst/>
                <a:uLnTx/>
                <a:uFillTx/>
                <a:latin typeface="+mn-lt"/>
                <a:ea typeface="Segoe UI Semibold" panose="020B0502040204020203" pitchFamily="34" charset="0"/>
                <a:cs typeface="Segoe UI Semibold" panose="020B0502040204020203" pitchFamily="34" charset="0"/>
              </a:rPr>
              <a:t>Semester 1</a:t>
            </a:r>
          </a:p>
        </p:txBody>
      </p:sp>
      <p:cxnSp>
        <p:nvCxnSpPr>
          <p:cNvPr id="341" name="Straight Connector 340">
            <a:extLst>
              <a:ext uri="{FF2B5EF4-FFF2-40B4-BE49-F238E27FC236}">
                <a16:creationId xmlns:a16="http://schemas.microsoft.com/office/drawing/2014/main" id="{CFBE50E1-6EE3-44CA-BFCE-01766585AE2A}"/>
              </a:ext>
            </a:extLst>
          </p:cNvPr>
          <p:cNvCxnSpPr>
            <a:cxnSpLocks/>
          </p:cNvCxnSpPr>
          <p:nvPr userDrawn="1"/>
        </p:nvCxnSpPr>
        <p:spPr>
          <a:xfrm>
            <a:off x="5246495" y="3691861"/>
            <a:ext cx="2040769" cy="0"/>
          </a:xfrm>
          <a:prstGeom prst="line">
            <a:avLst/>
          </a:prstGeom>
          <a:noFill/>
          <a:ln w="50800" cap="rnd" cmpd="sng" algn="ctr">
            <a:solidFill>
              <a:sysClr val="window" lastClr="FFFFFF">
                <a:lumMod val="95000"/>
              </a:sysClr>
            </a:solidFill>
            <a:prstDash val="solid"/>
            <a:round/>
          </a:ln>
          <a:effectLst/>
        </p:spPr>
      </p:cxnSp>
      <p:cxnSp>
        <p:nvCxnSpPr>
          <p:cNvPr id="343" name="Straight Connector 342">
            <a:extLst>
              <a:ext uri="{FF2B5EF4-FFF2-40B4-BE49-F238E27FC236}">
                <a16:creationId xmlns:a16="http://schemas.microsoft.com/office/drawing/2014/main" id="{BD074E7E-61A0-4B89-9069-EE0E39BC57C5}"/>
              </a:ext>
            </a:extLst>
          </p:cNvPr>
          <p:cNvCxnSpPr>
            <a:cxnSpLocks/>
            <a:stCxn id="429" idx="6"/>
          </p:cNvCxnSpPr>
          <p:nvPr userDrawn="1"/>
        </p:nvCxnSpPr>
        <p:spPr>
          <a:xfrm flipV="1">
            <a:off x="9608702" y="3691864"/>
            <a:ext cx="2583298" cy="4038"/>
          </a:xfrm>
          <a:prstGeom prst="line">
            <a:avLst/>
          </a:prstGeom>
          <a:noFill/>
          <a:ln w="34925" cap="rnd" cmpd="sng" algn="ctr">
            <a:solidFill>
              <a:schemeClr val="accent1"/>
            </a:solidFill>
            <a:prstDash val="sysDash"/>
            <a:round/>
          </a:ln>
          <a:effectLst/>
        </p:spPr>
      </p:cxnSp>
      <p:cxnSp>
        <p:nvCxnSpPr>
          <p:cNvPr id="345" name="Straight Connector 344">
            <a:extLst>
              <a:ext uri="{FF2B5EF4-FFF2-40B4-BE49-F238E27FC236}">
                <a16:creationId xmlns:a16="http://schemas.microsoft.com/office/drawing/2014/main" id="{030FFC4D-4892-4999-806A-B3B7FBE9986E}"/>
              </a:ext>
            </a:extLst>
          </p:cNvPr>
          <p:cNvCxnSpPr>
            <a:cxnSpLocks/>
          </p:cNvCxnSpPr>
          <p:nvPr userDrawn="1"/>
        </p:nvCxnSpPr>
        <p:spPr>
          <a:xfrm>
            <a:off x="7033" y="3695341"/>
            <a:ext cx="633990" cy="0"/>
          </a:xfrm>
          <a:prstGeom prst="line">
            <a:avLst/>
          </a:prstGeom>
          <a:noFill/>
          <a:ln w="25400" cap="rnd" cmpd="sng" algn="ctr">
            <a:solidFill>
              <a:sysClr val="windowText" lastClr="000000">
                <a:lumMod val="75000"/>
                <a:lumOff val="25000"/>
              </a:sysClr>
            </a:solidFill>
            <a:prstDash val="solid"/>
            <a:round/>
          </a:ln>
          <a:effectLst/>
        </p:spPr>
      </p:cxnSp>
      <p:sp>
        <p:nvSpPr>
          <p:cNvPr id="347" name="TextBox 346" descr="Product roadmap for 2021 visual graph">
            <a:extLst>
              <a:ext uri="{FF2B5EF4-FFF2-40B4-BE49-F238E27FC236}">
                <a16:creationId xmlns:a16="http://schemas.microsoft.com/office/drawing/2014/main" id="{422CA325-9011-48E7-A3D4-B6B800778FF4}"/>
              </a:ext>
            </a:extLst>
          </p:cNvPr>
          <p:cNvSpPr txBox="1"/>
          <p:nvPr userDrawn="1"/>
        </p:nvSpPr>
        <p:spPr>
          <a:xfrm>
            <a:off x="1086745"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349" name="Oval 348" descr="Product roadmap for 2021 visual graph">
            <a:extLst>
              <a:ext uri="{FF2B5EF4-FFF2-40B4-BE49-F238E27FC236}">
                <a16:creationId xmlns:a16="http://schemas.microsoft.com/office/drawing/2014/main" id="{8BB4BA0C-EBEA-4A82-88CC-AB6A550BEB70}"/>
              </a:ext>
            </a:extLst>
          </p:cNvPr>
          <p:cNvSpPr>
            <a:spLocks noChangeAspect="1"/>
          </p:cNvSpPr>
          <p:nvPr userDrawn="1"/>
        </p:nvSpPr>
        <p:spPr bwMode="auto">
          <a:xfrm flipV="1">
            <a:off x="292688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1" name="Oval 350" descr="Product roadmap for 2021 visual graph">
            <a:extLst>
              <a:ext uri="{FF2B5EF4-FFF2-40B4-BE49-F238E27FC236}">
                <a16:creationId xmlns:a16="http://schemas.microsoft.com/office/drawing/2014/main" id="{B6F38C55-665B-4553-9DBD-2F6CF68FE2F7}"/>
              </a:ext>
            </a:extLst>
          </p:cNvPr>
          <p:cNvSpPr>
            <a:spLocks noChangeAspect="1"/>
          </p:cNvSpPr>
          <p:nvPr userDrawn="1"/>
        </p:nvSpPr>
        <p:spPr bwMode="auto">
          <a:xfrm flipV="1">
            <a:off x="596097" y="3494734"/>
            <a:ext cx="402284" cy="402336"/>
          </a:xfrm>
          <a:prstGeom prst="ellipse">
            <a:avLst/>
          </a:prstGeom>
          <a:solidFill>
            <a:schemeClr val="accent1"/>
          </a:solidFill>
          <a:ln w="381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3" name="TextBox 352" descr="Product roadmap for 2021 visual graph">
            <a:extLst>
              <a:ext uri="{FF2B5EF4-FFF2-40B4-BE49-F238E27FC236}">
                <a16:creationId xmlns:a16="http://schemas.microsoft.com/office/drawing/2014/main" id="{9A603FFD-9524-4CC6-9992-0C48506ECA5E}"/>
              </a:ext>
            </a:extLst>
          </p:cNvPr>
          <p:cNvSpPr txBox="1"/>
          <p:nvPr userDrawn="1"/>
        </p:nvSpPr>
        <p:spPr>
          <a:xfrm>
            <a:off x="558254" y="3610702"/>
            <a:ext cx="484346" cy="338554"/>
          </a:xfrm>
          <a:prstGeom prst="rect">
            <a:avLst/>
          </a:prstGeom>
          <a:noFill/>
        </p:spPr>
        <p:txBody>
          <a:bodyPr wrap="square">
            <a:spAutoFit/>
          </a:bodyPr>
          <a:lstStyle/>
          <a:p>
            <a:pPr algn="ctr" defTabSz="914217">
              <a:defRPr/>
            </a:pPr>
            <a:r>
              <a:rPr lang="en-US" sz="800" b="1" spc="150">
                <a:solidFill>
                  <a:schemeClr val="tx1"/>
                </a:solidFill>
                <a:latin typeface="+mn-lt"/>
                <a:ea typeface="Segoe UI Semibold" panose="020B0502040204020203" pitchFamily="34" charset="0"/>
                <a:cs typeface="Segoe UI Semibold" panose="020B0502040204020203" pitchFamily="34" charset="0"/>
              </a:rPr>
              <a:t>NOW</a:t>
            </a:r>
          </a:p>
        </p:txBody>
      </p:sp>
      <p:sp>
        <p:nvSpPr>
          <p:cNvPr id="355" name="Oval 354" descr="Product roadmap for 2021 visual graph">
            <a:extLst>
              <a:ext uri="{FF2B5EF4-FFF2-40B4-BE49-F238E27FC236}">
                <a16:creationId xmlns:a16="http://schemas.microsoft.com/office/drawing/2014/main" id="{2D30FE58-D888-45CD-A868-E78BCE090EDE}"/>
              </a:ext>
            </a:extLst>
          </p:cNvPr>
          <p:cNvSpPr>
            <a:spLocks noChangeAspect="1"/>
          </p:cNvSpPr>
          <p:nvPr userDrawn="1"/>
        </p:nvSpPr>
        <p:spPr bwMode="auto">
          <a:xfrm flipV="1">
            <a:off x="11471726"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7" name="TextBox 356" descr="Product roadmap for 2021 visual graph">
            <a:extLst>
              <a:ext uri="{FF2B5EF4-FFF2-40B4-BE49-F238E27FC236}">
                <a16:creationId xmlns:a16="http://schemas.microsoft.com/office/drawing/2014/main" id="{D32D09E6-CD10-4A24-B405-1EA510449A03}"/>
              </a:ext>
            </a:extLst>
          </p:cNvPr>
          <p:cNvSpPr txBox="1"/>
          <p:nvPr userDrawn="1"/>
        </p:nvSpPr>
        <p:spPr>
          <a:xfrm rot="16200000">
            <a:off x="-29179" y="4313654"/>
            <a:ext cx="1012160" cy="400110"/>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CATERGORY  2</a:t>
            </a:r>
          </a:p>
        </p:txBody>
      </p:sp>
      <p:sp>
        <p:nvSpPr>
          <p:cNvPr id="359" name="TextBox 358" descr="Product roadmap for 2021 visual graph">
            <a:extLst>
              <a:ext uri="{FF2B5EF4-FFF2-40B4-BE49-F238E27FC236}">
                <a16:creationId xmlns:a16="http://schemas.microsoft.com/office/drawing/2014/main" id="{B9A006A0-3804-4BB7-AED8-19A06ACF9D38}"/>
              </a:ext>
            </a:extLst>
          </p:cNvPr>
          <p:cNvSpPr txBox="1"/>
          <p:nvPr userDrawn="1"/>
        </p:nvSpPr>
        <p:spPr>
          <a:xfrm rot="16200000">
            <a:off x="-10422" y="2547066"/>
            <a:ext cx="974646" cy="246221"/>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CATEGORY 1</a:t>
            </a:r>
          </a:p>
        </p:txBody>
      </p:sp>
      <p:sp>
        <p:nvSpPr>
          <p:cNvPr id="361" name="TextBox 360" descr="Product roadmap for 2021 visual graph">
            <a:extLst>
              <a:ext uri="{FF2B5EF4-FFF2-40B4-BE49-F238E27FC236}">
                <a16:creationId xmlns:a16="http://schemas.microsoft.com/office/drawing/2014/main" id="{329FE86A-AF77-414D-8BD3-25AB57A2818F}"/>
              </a:ext>
            </a:extLst>
          </p:cNvPr>
          <p:cNvSpPr txBox="1"/>
          <p:nvPr userDrawn="1"/>
        </p:nvSpPr>
        <p:spPr>
          <a:xfrm>
            <a:off x="870242"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63" name="Oval 362">
            <a:extLst>
              <a:ext uri="{FF2B5EF4-FFF2-40B4-BE49-F238E27FC236}">
                <a16:creationId xmlns:a16="http://schemas.microsoft.com/office/drawing/2014/main" id="{5D934C65-0ED3-44C8-9568-9901DC0BDCD3}"/>
              </a:ext>
              <a:ext uri="{C183D7F6-B498-43B3-948B-1728B52AA6E4}">
                <adec:decorative xmlns:adec="http://schemas.microsoft.com/office/drawing/2017/decorative" val="1"/>
              </a:ext>
            </a:extLst>
          </p:cNvPr>
          <p:cNvSpPr/>
          <p:nvPr userDrawn="1"/>
        </p:nvSpPr>
        <p:spPr bwMode="auto">
          <a:xfrm flipV="1">
            <a:off x="5131502"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5" name="Oval 364">
            <a:extLst>
              <a:ext uri="{FF2B5EF4-FFF2-40B4-BE49-F238E27FC236}">
                <a16:creationId xmlns:a16="http://schemas.microsoft.com/office/drawing/2014/main" id="{ABEE249C-9FB2-422B-8C11-91D5BA8F87B4}"/>
              </a:ext>
              <a:ext uri="{C183D7F6-B498-43B3-948B-1728B52AA6E4}">
                <adec:decorative xmlns:adec="http://schemas.microsoft.com/office/drawing/2017/decorative" val="1"/>
              </a:ext>
            </a:extLst>
          </p:cNvPr>
          <p:cNvSpPr/>
          <p:nvPr userDrawn="1"/>
        </p:nvSpPr>
        <p:spPr bwMode="auto">
          <a:xfrm flipV="1">
            <a:off x="5131502"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7" name="Oval 366">
            <a:extLst>
              <a:ext uri="{FF2B5EF4-FFF2-40B4-BE49-F238E27FC236}">
                <a16:creationId xmlns:a16="http://schemas.microsoft.com/office/drawing/2014/main" id="{29701B77-92AB-4918-B350-2902676647F2}"/>
              </a:ext>
              <a:ext uri="{C183D7F6-B498-43B3-948B-1728B52AA6E4}">
                <adec:decorative xmlns:adec="http://schemas.microsoft.com/office/drawing/2017/decorative" val="1"/>
              </a:ext>
            </a:extLst>
          </p:cNvPr>
          <p:cNvSpPr/>
          <p:nvPr userDrawn="1"/>
        </p:nvSpPr>
        <p:spPr bwMode="auto">
          <a:xfrm flipV="1">
            <a:off x="5131502"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9" name="Oval 368">
            <a:extLst>
              <a:ext uri="{FF2B5EF4-FFF2-40B4-BE49-F238E27FC236}">
                <a16:creationId xmlns:a16="http://schemas.microsoft.com/office/drawing/2014/main" id="{267EE316-B9FE-45BB-BF9F-16A2F92802F9}"/>
              </a:ext>
              <a:ext uri="{C183D7F6-B498-43B3-948B-1728B52AA6E4}">
                <adec:decorative xmlns:adec="http://schemas.microsoft.com/office/drawing/2017/decorative" val="1"/>
              </a:ext>
            </a:extLst>
          </p:cNvPr>
          <p:cNvSpPr/>
          <p:nvPr userDrawn="1"/>
        </p:nvSpPr>
        <p:spPr bwMode="auto">
          <a:xfrm flipV="1">
            <a:off x="5131502"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1" name="Oval 370">
            <a:extLst>
              <a:ext uri="{FF2B5EF4-FFF2-40B4-BE49-F238E27FC236}">
                <a16:creationId xmlns:a16="http://schemas.microsoft.com/office/drawing/2014/main" id="{B2BEFED2-88CC-4BBA-8717-EB8C172C5E78}"/>
              </a:ext>
              <a:ext uri="{C183D7F6-B498-43B3-948B-1728B52AA6E4}">
                <adec:decorative xmlns:adec="http://schemas.microsoft.com/office/drawing/2017/decorative" val="1"/>
              </a:ext>
            </a:extLst>
          </p:cNvPr>
          <p:cNvSpPr/>
          <p:nvPr userDrawn="1"/>
        </p:nvSpPr>
        <p:spPr bwMode="auto">
          <a:xfrm flipV="1">
            <a:off x="5131502"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3" name="Oval 372">
            <a:extLst>
              <a:ext uri="{FF2B5EF4-FFF2-40B4-BE49-F238E27FC236}">
                <a16:creationId xmlns:a16="http://schemas.microsoft.com/office/drawing/2014/main" id="{4352F23D-DBB5-4895-8893-3E277E29E549}"/>
              </a:ext>
              <a:ext uri="{C183D7F6-B498-43B3-948B-1728B52AA6E4}">
                <adec:decorative xmlns:adec="http://schemas.microsoft.com/office/drawing/2017/decorative" val="1"/>
              </a:ext>
            </a:extLst>
          </p:cNvPr>
          <p:cNvSpPr/>
          <p:nvPr userDrawn="1"/>
        </p:nvSpPr>
        <p:spPr bwMode="auto">
          <a:xfrm flipV="1">
            <a:off x="5131502" y="1717711"/>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5" name="Oval 374">
            <a:extLst>
              <a:ext uri="{FF2B5EF4-FFF2-40B4-BE49-F238E27FC236}">
                <a16:creationId xmlns:a16="http://schemas.microsoft.com/office/drawing/2014/main" id="{F88D6C18-8BCC-4E79-929D-9D8D3F0AE0F1}"/>
              </a:ext>
              <a:ext uri="{C183D7F6-B498-43B3-948B-1728B52AA6E4}">
                <adec:decorative xmlns:adec="http://schemas.microsoft.com/office/drawing/2017/decorative" val="1"/>
              </a:ext>
            </a:extLst>
          </p:cNvPr>
          <p:cNvSpPr/>
          <p:nvPr userDrawn="1"/>
        </p:nvSpPr>
        <p:spPr bwMode="auto">
          <a:xfrm flipV="1">
            <a:off x="5131502" y="1450664"/>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9" name="TextBox 378">
            <a:extLst>
              <a:ext uri="{FF2B5EF4-FFF2-40B4-BE49-F238E27FC236}">
                <a16:creationId xmlns:a16="http://schemas.microsoft.com/office/drawing/2014/main" id="{1D666458-9BAF-4791-A334-6024702C180F}"/>
              </a:ext>
            </a:extLst>
          </p:cNvPr>
          <p:cNvSpPr txBox="1"/>
          <p:nvPr userDrawn="1"/>
        </p:nvSpPr>
        <p:spPr>
          <a:xfrm>
            <a:off x="2682339" y="1580030"/>
            <a:ext cx="65" cy="153888"/>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p>
            <a:pPr marL="0" marR="0" lvl="0" indent="0" defTabSz="45710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chemeClr val="bg2"/>
              </a:solidFill>
              <a:effectLst/>
              <a:uLnTx/>
              <a:uFillTx/>
              <a:latin typeface="+mn-lt"/>
            </a:endParaRPr>
          </a:p>
        </p:txBody>
      </p:sp>
      <p:sp>
        <p:nvSpPr>
          <p:cNvPr id="381" name="Oval 380">
            <a:extLst>
              <a:ext uri="{FF2B5EF4-FFF2-40B4-BE49-F238E27FC236}">
                <a16:creationId xmlns:a16="http://schemas.microsoft.com/office/drawing/2014/main" id="{B2586D2B-427F-4AA3-B852-BBD338656082}"/>
              </a:ext>
              <a:ext uri="{C183D7F6-B498-43B3-948B-1728B52AA6E4}">
                <adec:decorative xmlns:adec="http://schemas.microsoft.com/office/drawing/2017/decorative" val="1"/>
              </a:ext>
            </a:extLst>
          </p:cNvPr>
          <p:cNvSpPr/>
          <p:nvPr userDrawn="1"/>
        </p:nvSpPr>
        <p:spPr bwMode="auto">
          <a:xfrm flipV="1">
            <a:off x="2954800"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3" name="Oval 382">
            <a:extLst>
              <a:ext uri="{FF2B5EF4-FFF2-40B4-BE49-F238E27FC236}">
                <a16:creationId xmlns:a16="http://schemas.microsoft.com/office/drawing/2014/main" id="{F09476E5-DC7A-41B3-8C1D-46F4B7604421}"/>
              </a:ext>
              <a:ext uri="{C183D7F6-B498-43B3-948B-1728B52AA6E4}">
                <adec:decorative xmlns:adec="http://schemas.microsoft.com/office/drawing/2017/decorative" val="1"/>
              </a:ext>
            </a:extLst>
          </p:cNvPr>
          <p:cNvSpPr/>
          <p:nvPr userDrawn="1"/>
        </p:nvSpPr>
        <p:spPr bwMode="auto">
          <a:xfrm flipV="1">
            <a:off x="2954800"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5" name="Oval 384">
            <a:extLst>
              <a:ext uri="{FF2B5EF4-FFF2-40B4-BE49-F238E27FC236}">
                <a16:creationId xmlns:a16="http://schemas.microsoft.com/office/drawing/2014/main" id="{D9D4A465-F211-4C7F-89A1-E0ADA6902B98}"/>
              </a:ext>
              <a:ext uri="{C183D7F6-B498-43B3-948B-1728B52AA6E4}">
                <adec:decorative xmlns:adec="http://schemas.microsoft.com/office/drawing/2017/decorative" val="1"/>
              </a:ext>
            </a:extLst>
          </p:cNvPr>
          <p:cNvSpPr/>
          <p:nvPr userDrawn="1"/>
        </p:nvSpPr>
        <p:spPr bwMode="auto">
          <a:xfrm flipV="1">
            <a:off x="2954800"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7" name="Oval 386">
            <a:extLst>
              <a:ext uri="{FF2B5EF4-FFF2-40B4-BE49-F238E27FC236}">
                <a16:creationId xmlns:a16="http://schemas.microsoft.com/office/drawing/2014/main" id="{60DC5565-EC78-4E80-90B3-0BFE68C69C37}"/>
              </a:ext>
              <a:ext uri="{C183D7F6-B498-43B3-948B-1728B52AA6E4}">
                <adec:decorative xmlns:adec="http://schemas.microsoft.com/office/drawing/2017/decorative" val="1"/>
              </a:ext>
            </a:extLst>
          </p:cNvPr>
          <p:cNvSpPr/>
          <p:nvPr userDrawn="1"/>
        </p:nvSpPr>
        <p:spPr bwMode="auto">
          <a:xfrm flipV="1">
            <a:off x="2954800"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9" name="Oval 388">
            <a:extLst>
              <a:ext uri="{FF2B5EF4-FFF2-40B4-BE49-F238E27FC236}">
                <a16:creationId xmlns:a16="http://schemas.microsoft.com/office/drawing/2014/main" id="{EE740399-2946-4C58-AF2E-7348B6698E3B}"/>
              </a:ext>
              <a:ext uri="{C183D7F6-B498-43B3-948B-1728B52AA6E4}">
                <adec:decorative xmlns:adec="http://schemas.microsoft.com/office/drawing/2017/decorative" val="1"/>
              </a:ext>
            </a:extLst>
          </p:cNvPr>
          <p:cNvSpPr/>
          <p:nvPr userDrawn="1"/>
        </p:nvSpPr>
        <p:spPr bwMode="auto">
          <a:xfrm flipV="1">
            <a:off x="758143"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1" name="Oval 390">
            <a:extLst>
              <a:ext uri="{FF2B5EF4-FFF2-40B4-BE49-F238E27FC236}">
                <a16:creationId xmlns:a16="http://schemas.microsoft.com/office/drawing/2014/main" id="{541BBDF5-087A-4679-B4E7-36838FB38DB6}"/>
              </a:ext>
              <a:ext uri="{C183D7F6-B498-43B3-948B-1728B52AA6E4}">
                <adec:decorative xmlns:adec="http://schemas.microsoft.com/office/drawing/2017/decorative" val="1"/>
              </a:ext>
            </a:extLst>
          </p:cNvPr>
          <p:cNvSpPr/>
          <p:nvPr userDrawn="1"/>
        </p:nvSpPr>
        <p:spPr bwMode="auto">
          <a:xfrm flipV="1">
            <a:off x="758143"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3" name="Oval 392">
            <a:extLst>
              <a:ext uri="{FF2B5EF4-FFF2-40B4-BE49-F238E27FC236}">
                <a16:creationId xmlns:a16="http://schemas.microsoft.com/office/drawing/2014/main" id="{7D413DD4-5FD6-442A-A5D2-FD9DF62738F2}"/>
              </a:ext>
              <a:ext uri="{C183D7F6-B498-43B3-948B-1728B52AA6E4}">
                <adec:decorative xmlns:adec="http://schemas.microsoft.com/office/drawing/2017/decorative" val="1"/>
              </a:ext>
            </a:extLst>
          </p:cNvPr>
          <p:cNvSpPr/>
          <p:nvPr userDrawn="1"/>
        </p:nvSpPr>
        <p:spPr bwMode="auto">
          <a:xfrm flipV="1">
            <a:off x="758143"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5" name="Oval 394">
            <a:extLst>
              <a:ext uri="{FF2B5EF4-FFF2-40B4-BE49-F238E27FC236}">
                <a16:creationId xmlns:a16="http://schemas.microsoft.com/office/drawing/2014/main" id="{36CA08F9-BD00-4B66-9042-5642761EC3CC}"/>
              </a:ext>
              <a:ext uri="{C183D7F6-B498-43B3-948B-1728B52AA6E4}">
                <adec:decorative xmlns:adec="http://schemas.microsoft.com/office/drawing/2017/decorative" val="1"/>
              </a:ext>
            </a:extLst>
          </p:cNvPr>
          <p:cNvSpPr/>
          <p:nvPr userDrawn="1"/>
        </p:nvSpPr>
        <p:spPr bwMode="auto">
          <a:xfrm flipV="1">
            <a:off x="758143"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7" name="Oval 396">
            <a:extLst>
              <a:ext uri="{FF2B5EF4-FFF2-40B4-BE49-F238E27FC236}">
                <a16:creationId xmlns:a16="http://schemas.microsoft.com/office/drawing/2014/main" id="{EB2D1321-D079-4D22-8482-267B48886B91}"/>
              </a:ext>
              <a:ext uri="{C183D7F6-B498-43B3-948B-1728B52AA6E4}">
                <adec:decorative xmlns:adec="http://schemas.microsoft.com/office/drawing/2017/decorative" val="1"/>
              </a:ext>
            </a:extLst>
          </p:cNvPr>
          <p:cNvSpPr/>
          <p:nvPr userDrawn="1"/>
        </p:nvSpPr>
        <p:spPr bwMode="auto">
          <a:xfrm flipV="1">
            <a:off x="758143"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9" name="Oval 398">
            <a:extLst>
              <a:ext uri="{FF2B5EF4-FFF2-40B4-BE49-F238E27FC236}">
                <a16:creationId xmlns:a16="http://schemas.microsoft.com/office/drawing/2014/main" id="{1934B05B-3864-479E-A79A-3262C7402AD3}"/>
              </a:ext>
              <a:ext uri="{C183D7F6-B498-43B3-948B-1728B52AA6E4}">
                <adec:decorative xmlns:adec="http://schemas.microsoft.com/office/drawing/2017/decorative" val="1"/>
              </a:ext>
            </a:extLst>
          </p:cNvPr>
          <p:cNvSpPr/>
          <p:nvPr userDrawn="1"/>
        </p:nvSpPr>
        <p:spPr bwMode="auto">
          <a:xfrm rot="10800000" flipV="1">
            <a:off x="5130178"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1" name="Oval 400">
            <a:extLst>
              <a:ext uri="{FF2B5EF4-FFF2-40B4-BE49-F238E27FC236}">
                <a16:creationId xmlns:a16="http://schemas.microsoft.com/office/drawing/2014/main" id="{B5E6CB05-0BF3-487C-8551-7210D5A516E7}"/>
              </a:ext>
              <a:ext uri="{C183D7F6-B498-43B3-948B-1728B52AA6E4}">
                <adec:decorative xmlns:adec="http://schemas.microsoft.com/office/drawing/2017/decorative" val="1"/>
              </a:ext>
            </a:extLst>
          </p:cNvPr>
          <p:cNvSpPr/>
          <p:nvPr userDrawn="1"/>
        </p:nvSpPr>
        <p:spPr bwMode="auto">
          <a:xfrm rot="10800000" flipV="1">
            <a:off x="5130178"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3" name="Oval 402">
            <a:extLst>
              <a:ext uri="{FF2B5EF4-FFF2-40B4-BE49-F238E27FC236}">
                <a16:creationId xmlns:a16="http://schemas.microsoft.com/office/drawing/2014/main" id="{2A19C7FF-36BD-446B-93B1-AC38576D60D1}"/>
              </a:ext>
              <a:ext uri="{C183D7F6-B498-43B3-948B-1728B52AA6E4}">
                <adec:decorative xmlns:adec="http://schemas.microsoft.com/office/drawing/2017/decorative" val="1"/>
              </a:ext>
            </a:extLst>
          </p:cNvPr>
          <p:cNvSpPr/>
          <p:nvPr userDrawn="1"/>
        </p:nvSpPr>
        <p:spPr bwMode="auto">
          <a:xfrm rot="10800000" flipV="1">
            <a:off x="5130178"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5" name="Oval 404">
            <a:extLst>
              <a:ext uri="{FF2B5EF4-FFF2-40B4-BE49-F238E27FC236}">
                <a16:creationId xmlns:a16="http://schemas.microsoft.com/office/drawing/2014/main" id="{9D55B756-7E2B-46FC-BDD6-0D2B31193E70}"/>
              </a:ext>
              <a:ext uri="{C183D7F6-B498-43B3-948B-1728B52AA6E4}">
                <adec:decorative xmlns:adec="http://schemas.microsoft.com/office/drawing/2017/decorative" val="1"/>
              </a:ext>
            </a:extLst>
          </p:cNvPr>
          <p:cNvSpPr/>
          <p:nvPr userDrawn="1"/>
        </p:nvSpPr>
        <p:spPr bwMode="auto">
          <a:xfrm rot="10800000" flipV="1">
            <a:off x="5130178"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7" name="Oval 406">
            <a:extLst>
              <a:ext uri="{FF2B5EF4-FFF2-40B4-BE49-F238E27FC236}">
                <a16:creationId xmlns:a16="http://schemas.microsoft.com/office/drawing/2014/main" id="{B08483DC-E426-4ED5-8194-DE3C245FAD1B}"/>
              </a:ext>
              <a:ext uri="{C183D7F6-B498-43B3-948B-1728B52AA6E4}">
                <adec:decorative xmlns:adec="http://schemas.microsoft.com/office/drawing/2017/decorative" val="1"/>
              </a:ext>
            </a:extLst>
          </p:cNvPr>
          <p:cNvSpPr/>
          <p:nvPr userDrawn="1"/>
        </p:nvSpPr>
        <p:spPr bwMode="auto">
          <a:xfrm rot="10800000" flipV="1">
            <a:off x="5130178"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9" name="Oval 408">
            <a:extLst>
              <a:ext uri="{FF2B5EF4-FFF2-40B4-BE49-F238E27FC236}">
                <a16:creationId xmlns:a16="http://schemas.microsoft.com/office/drawing/2014/main" id="{63881948-222C-4134-A9BC-8F52360364D4}"/>
              </a:ext>
              <a:ext uri="{C183D7F6-B498-43B3-948B-1728B52AA6E4}">
                <adec:decorative xmlns:adec="http://schemas.microsoft.com/office/drawing/2017/decorative" val="1"/>
              </a:ext>
            </a:extLst>
          </p:cNvPr>
          <p:cNvSpPr/>
          <p:nvPr userDrawn="1"/>
        </p:nvSpPr>
        <p:spPr bwMode="auto">
          <a:xfrm rot="10800000" flipV="1">
            <a:off x="5130178"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1" name="Oval 410">
            <a:extLst>
              <a:ext uri="{FF2B5EF4-FFF2-40B4-BE49-F238E27FC236}">
                <a16:creationId xmlns:a16="http://schemas.microsoft.com/office/drawing/2014/main" id="{75AF4447-83F2-468A-B5BB-5CED8057A1E0}"/>
              </a:ext>
              <a:ext uri="{C183D7F6-B498-43B3-948B-1728B52AA6E4}">
                <adec:decorative xmlns:adec="http://schemas.microsoft.com/office/drawing/2017/decorative" val="1"/>
              </a:ext>
            </a:extLst>
          </p:cNvPr>
          <p:cNvSpPr/>
          <p:nvPr userDrawn="1"/>
        </p:nvSpPr>
        <p:spPr bwMode="auto">
          <a:xfrm rot="10800000" flipV="1">
            <a:off x="758689"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3" name="Oval 412">
            <a:extLst>
              <a:ext uri="{FF2B5EF4-FFF2-40B4-BE49-F238E27FC236}">
                <a16:creationId xmlns:a16="http://schemas.microsoft.com/office/drawing/2014/main" id="{500D175E-9B3E-4CE4-A160-9B316973ABCA}"/>
              </a:ext>
              <a:ext uri="{C183D7F6-B498-43B3-948B-1728B52AA6E4}">
                <adec:decorative xmlns:adec="http://schemas.microsoft.com/office/drawing/2017/decorative" val="1"/>
              </a:ext>
            </a:extLst>
          </p:cNvPr>
          <p:cNvSpPr/>
          <p:nvPr userDrawn="1"/>
        </p:nvSpPr>
        <p:spPr bwMode="auto">
          <a:xfrm rot="10800000" flipV="1">
            <a:off x="758689"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5" name="Oval 414">
            <a:extLst>
              <a:ext uri="{FF2B5EF4-FFF2-40B4-BE49-F238E27FC236}">
                <a16:creationId xmlns:a16="http://schemas.microsoft.com/office/drawing/2014/main" id="{CA8EA12A-D2D6-490A-BAC3-6172E47702AB}"/>
              </a:ext>
              <a:ext uri="{C183D7F6-B498-43B3-948B-1728B52AA6E4}">
                <adec:decorative xmlns:adec="http://schemas.microsoft.com/office/drawing/2017/decorative" val="1"/>
              </a:ext>
            </a:extLst>
          </p:cNvPr>
          <p:cNvSpPr/>
          <p:nvPr userDrawn="1"/>
        </p:nvSpPr>
        <p:spPr bwMode="auto">
          <a:xfrm rot="10800000" flipV="1">
            <a:off x="758689"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7" name="Oval 416">
            <a:extLst>
              <a:ext uri="{FF2B5EF4-FFF2-40B4-BE49-F238E27FC236}">
                <a16:creationId xmlns:a16="http://schemas.microsoft.com/office/drawing/2014/main" id="{B144B343-586B-4563-B6A7-6AD2FA8808EC}"/>
              </a:ext>
              <a:ext uri="{C183D7F6-B498-43B3-948B-1728B52AA6E4}">
                <adec:decorative xmlns:adec="http://schemas.microsoft.com/office/drawing/2017/decorative" val="1"/>
              </a:ext>
            </a:extLst>
          </p:cNvPr>
          <p:cNvSpPr/>
          <p:nvPr userDrawn="1"/>
        </p:nvSpPr>
        <p:spPr bwMode="auto">
          <a:xfrm rot="10800000" flipV="1">
            <a:off x="758689"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9" name="Oval 418">
            <a:extLst>
              <a:ext uri="{FF2B5EF4-FFF2-40B4-BE49-F238E27FC236}">
                <a16:creationId xmlns:a16="http://schemas.microsoft.com/office/drawing/2014/main" id="{2C86449B-06DD-4EDD-AF61-2937F55AAB21}"/>
              </a:ext>
              <a:ext uri="{C183D7F6-B498-43B3-948B-1728B52AA6E4}">
                <adec:decorative xmlns:adec="http://schemas.microsoft.com/office/drawing/2017/decorative" val="1"/>
              </a:ext>
            </a:extLst>
          </p:cNvPr>
          <p:cNvSpPr/>
          <p:nvPr userDrawn="1"/>
        </p:nvSpPr>
        <p:spPr bwMode="auto">
          <a:xfrm rot="10800000" flipV="1">
            <a:off x="758689"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421" name="Straight Connector 420">
            <a:extLst>
              <a:ext uri="{FF2B5EF4-FFF2-40B4-BE49-F238E27FC236}">
                <a16:creationId xmlns:a16="http://schemas.microsoft.com/office/drawing/2014/main" id="{A3EDBA24-2CC5-4D2D-96DA-09ADDDDC5FE5}"/>
              </a:ext>
            </a:extLst>
          </p:cNvPr>
          <p:cNvCxnSpPr>
            <a:cxnSpLocks/>
            <a:endCxn id="425" idx="2"/>
          </p:cNvCxnSpPr>
          <p:nvPr userDrawn="1"/>
        </p:nvCxnSpPr>
        <p:spPr>
          <a:xfrm>
            <a:off x="3075309" y="3691861"/>
            <a:ext cx="2030814" cy="0"/>
          </a:xfrm>
          <a:prstGeom prst="line">
            <a:avLst/>
          </a:prstGeom>
          <a:noFill/>
          <a:ln w="25400" cap="rnd" cmpd="sng" algn="ctr">
            <a:solidFill>
              <a:schemeClr val="accent1"/>
            </a:solidFill>
            <a:prstDash val="solid"/>
            <a:round/>
          </a:ln>
          <a:effectLst/>
        </p:spPr>
      </p:cxnSp>
      <p:cxnSp>
        <p:nvCxnSpPr>
          <p:cNvPr id="423" name="Straight Connector 422">
            <a:extLst>
              <a:ext uri="{FF2B5EF4-FFF2-40B4-BE49-F238E27FC236}">
                <a16:creationId xmlns:a16="http://schemas.microsoft.com/office/drawing/2014/main" id="{78264B18-7C8E-4214-BA33-DBB2ED01DF70}"/>
              </a:ext>
            </a:extLst>
          </p:cNvPr>
          <p:cNvCxnSpPr>
            <a:cxnSpLocks/>
          </p:cNvCxnSpPr>
          <p:nvPr userDrawn="1"/>
        </p:nvCxnSpPr>
        <p:spPr>
          <a:xfrm>
            <a:off x="7452544" y="3691861"/>
            <a:ext cx="2004227" cy="0"/>
          </a:xfrm>
          <a:prstGeom prst="line">
            <a:avLst/>
          </a:prstGeom>
          <a:noFill/>
          <a:ln w="50800" cap="rnd" cmpd="sng" algn="ctr">
            <a:solidFill>
              <a:sysClr val="window" lastClr="FFFFFF">
                <a:lumMod val="95000"/>
              </a:sysClr>
            </a:solidFill>
            <a:prstDash val="solid"/>
            <a:round/>
          </a:ln>
          <a:effectLst/>
        </p:spPr>
      </p:cxnSp>
      <p:sp>
        <p:nvSpPr>
          <p:cNvPr id="425" name="Oval 424" descr="Product roadmap for 2021 visual graph">
            <a:extLst>
              <a:ext uri="{FF2B5EF4-FFF2-40B4-BE49-F238E27FC236}">
                <a16:creationId xmlns:a16="http://schemas.microsoft.com/office/drawing/2014/main" id="{1775EEEB-E068-4DA8-A03E-A513AD4DE00D}"/>
              </a:ext>
            </a:extLst>
          </p:cNvPr>
          <p:cNvSpPr>
            <a:spLocks noChangeAspect="1"/>
          </p:cNvSpPr>
          <p:nvPr userDrawn="1"/>
        </p:nvSpPr>
        <p:spPr bwMode="auto">
          <a:xfrm flipV="1">
            <a:off x="510612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7" name="Oval 426" descr="Product roadmap for 2021 visual graph">
            <a:extLst>
              <a:ext uri="{FF2B5EF4-FFF2-40B4-BE49-F238E27FC236}">
                <a16:creationId xmlns:a16="http://schemas.microsoft.com/office/drawing/2014/main" id="{28972169-0C63-4EE8-B1D6-A79B883D8488}"/>
              </a:ext>
            </a:extLst>
          </p:cNvPr>
          <p:cNvSpPr>
            <a:spLocks noChangeAspect="1"/>
          </p:cNvSpPr>
          <p:nvPr userDrawn="1"/>
        </p:nvSpPr>
        <p:spPr bwMode="auto">
          <a:xfrm flipV="1">
            <a:off x="7300791"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9" name="Oval 428" descr="Product roadmap for 2021 visual graph">
            <a:extLst>
              <a:ext uri="{FF2B5EF4-FFF2-40B4-BE49-F238E27FC236}">
                <a16:creationId xmlns:a16="http://schemas.microsoft.com/office/drawing/2014/main" id="{5F4AB6D9-47E2-44F7-9A21-08F2206E7DDE}"/>
              </a:ext>
            </a:extLst>
          </p:cNvPr>
          <p:cNvSpPr>
            <a:spLocks noChangeAspect="1"/>
          </p:cNvSpPr>
          <p:nvPr userDrawn="1"/>
        </p:nvSpPr>
        <p:spPr bwMode="auto">
          <a:xfrm flipV="1">
            <a:off x="9471560"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31" name="TextBox 430" descr="Product roadmap for 2021 visual graph">
            <a:extLst>
              <a:ext uri="{FF2B5EF4-FFF2-40B4-BE49-F238E27FC236}">
                <a16:creationId xmlns:a16="http://schemas.microsoft.com/office/drawing/2014/main" id="{36F44AEF-23C0-47A8-A515-E7FE55C217A9}"/>
              </a:ext>
            </a:extLst>
          </p:cNvPr>
          <p:cNvSpPr txBox="1"/>
          <p:nvPr userDrawn="1"/>
        </p:nvSpPr>
        <p:spPr>
          <a:xfrm>
            <a:off x="870242"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3" name="TextBox 432" descr="Product roadmap for 2021 visual graph">
            <a:extLst>
              <a:ext uri="{FF2B5EF4-FFF2-40B4-BE49-F238E27FC236}">
                <a16:creationId xmlns:a16="http://schemas.microsoft.com/office/drawing/2014/main" id="{7D536239-3E20-412B-B554-F30992682DFB}"/>
              </a:ext>
            </a:extLst>
          </p:cNvPr>
          <p:cNvSpPr txBox="1"/>
          <p:nvPr userDrawn="1"/>
        </p:nvSpPr>
        <p:spPr>
          <a:xfrm>
            <a:off x="870242"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5" name="TextBox 434" descr="Product roadmap for 2021 visual graph">
            <a:extLst>
              <a:ext uri="{FF2B5EF4-FFF2-40B4-BE49-F238E27FC236}">
                <a16:creationId xmlns:a16="http://schemas.microsoft.com/office/drawing/2014/main" id="{EBF3C2FB-F623-43D1-B12E-4089255D1D23}"/>
              </a:ext>
            </a:extLst>
          </p:cNvPr>
          <p:cNvSpPr txBox="1"/>
          <p:nvPr userDrawn="1"/>
        </p:nvSpPr>
        <p:spPr>
          <a:xfrm>
            <a:off x="870242"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7" name="TextBox 436" descr="Product roadmap for 2021 visual graph">
            <a:extLst>
              <a:ext uri="{FF2B5EF4-FFF2-40B4-BE49-F238E27FC236}">
                <a16:creationId xmlns:a16="http://schemas.microsoft.com/office/drawing/2014/main" id="{84939783-43AD-4010-9727-95F98D531473}"/>
              </a:ext>
            </a:extLst>
          </p:cNvPr>
          <p:cNvSpPr txBox="1"/>
          <p:nvPr userDrawn="1"/>
        </p:nvSpPr>
        <p:spPr>
          <a:xfrm>
            <a:off x="870242"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9" name="TextBox 438" descr="Product roadmap for 2021 visual graph">
            <a:extLst>
              <a:ext uri="{FF2B5EF4-FFF2-40B4-BE49-F238E27FC236}">
                <a16:creationId xmlns:a16="http://schemas.microsoft.com/office/drawing/2014/main" id="{F6DBBAE6-B95C-42C4-8D53-BE13630D4CF3}"/>
              </a:ext>
            </a:extLst>
          </p:cNvPr>
          <p:cNvSpPr txBox="1"/>
          <p:nvPr userDrawn="1"/>
        </p:nvSpPr>
        <p:spPr>
          <a:xfrm>
            <a:off x="870242"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1" name="TextBox 440" descr="Product roadmap for 2021 visual graph">
            <a:extLst>
              <a:ext uri="{FF2B5EF4-FFF2-40B4-BE49-F238E27FC236}">
                <a16:creationId xmlns:a16="http://schemas.microsoft.com/office/drawing/2014/main" id="{C94FD267-40C2-47BD-ADA6-4654CC8D3F61}"/>
              </a:ext>
            </a:extLst>
          </p:cNvPr>
          <p:cNvSpPr txBox="1"/>
          <p:nvPr userDrawn="1"/>
        </p:nvSpPr>
        <p:spPr>
          <a:xfrm>
            <a:off x="870242"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3" name="TextBox 442" descr="Product roadmap for 2021 visual graph">
            <a:extLst>
              <a:ext uri="{FF2B5EF4-FFF2-40B4-BE49-F238E27FC236}">
                <a16:creationId xmlns:a16="http://schemas.microsoft.com/office/drawing/2014/main" id="{DCF70252-FB99-405B-92FA-C8E18649BE5C}"/>
              </a:ext>
            </a:extLst>
          </p:cNvPr>
          <p:cNvSpPr txBox="1"/>
          <p:nvPr userDrawn="1"/>
        </p:nvSpPr>
        <p:spPr>
          <a:xfrm>
            <a:off x="870242"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5" name="TextBox 444" descr="Product roadmap for 2021 visual graph">
            <a:extLst>
              <a:ext uri="{FF2B5EF4-FFF2-40B4-BE49-F238E27FC236}">
                <a16:creationId xmlns:a16="http://schemas.microsoft.com/office/drawing/2014/main" id="{963F9C1B-80EE-4C92-8A93-8552B34273C0}"/>
              </a:ext>
            </a:extLst>
          </p:cNvPr>
          <p:cNvSpPr txBox="1"/>
          <p:nvPr userDrawn="1"/>
        </p:nvSpPr>
        <p:spPr>
          <a:xfrm>
            <a:off x="870242"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7" name="TextBox 446" descr="Product roadmap for 2021 visual graph">
            <a:extLst>
              <a:ext uri="{FF2B5EF4-FFF2-40B4-BE49-F238E27FC236}">
                <a16:creationId xmlns:a16="http://schemas.microsoft.com/office/drawing/2014/main" id="{A6B367DD-A2B7-47B2-9E97-495D2BA0E553}"/>
              </a:ext>
            </a:extLst>
          </p:cNvPr>
          <p:cNvSpPr txBox="1"/>
          <p:nvPr userDrawn="1"/>
        </p:nvSpPr>
        <p:spPr>
          <a:xfrm>
            <a:off x="870242"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9" name="TextBox 448" descr="Product roadmap for 2021 visual graph">
            <a:extLst>
              <a:ext uri="{FF2B5EF4-FFF2-40B4-BE49-F238E27FC236}">
                <a16:creationId xmlns:a16="http://schemas.microsoft.com/office/drawing/2014/main" id="{3C53D1A7-82FB-4762-BC11-3D40B262791B}"/>
              </a:ext>
            </a:extLst>
          </p:cNvPr>
          <p:cNvSpPr txBox="1"/>
          <p:nvPr userDrawn="1"/>
        </p:nvSpPr>
        <p:spPr>
          <a:xfrm>
            <a:off x="3087329"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1" name="TextBox 450" descr="Product roadmap for 2021 visual graph">
            <a:extLst>
              <a:ext uri="{FF2B5EF4-FFF2-40B4-BE49-F238E27FC236}">
                <a16:creationId xmlns:a16="http://schemas.microsoft.com/office/drawing/2014/main" id="{4A33AF9E-E17D-4006-BB0B-9911056E8E0A}"/>
              </a:ext>
            </a:extLst>
          </p:cNvPr>
          <p:cNvSpPr txBox="1"/>
          <p:nvPr userDrawn="1"/>
        </p:nvSpPr>
        <p:spPr>
          <a:xfrm>
            <a:off x="3087329"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3" name="TextBox 452" descr="Product roadmap for 2021 visual graph">
            <a:extLst>
              <a:ext uri="{FF2B5EF4-FFF2-40B4-BE49-F238E27FC236}">
                <a16:creationId xmlns:a16="http://schemas.microsoft.com/office/drawing/2014/main" id="{2227C36A-3033-4236-9224-87F6856D9588}"/>
              </a:ext>
            </a:extLst>
          </p:cNvPr>
          <p:cNvSpPr txBox="1"/>
          <p:nvPr userDrawn="1"/>
        </p:nvSpPr>
        <p:spPr>
          <a:xfrm>
            <a:off x="3087329"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5" name="TextBox 454" descr="Product roadmap for 2021 visual graph">
            <a:extLst>
              <a:ext uri="{FF2B5EF4-FFF2-40B4-BE49-F238E27FC236}">
                <a16:creationId xmlns:a16="http://schemas.microsoft.com/office/drawing/2014/main" id="{0BB18F8E-5134-468C-BDE8-4A92DFEBCBF5}"/>
              </a:ext>
            </a:extLst>
          </p:cNvPr>
          <p:cNvSpPr txBox="1"/>
          <p:nvPr userDrawn="1"/>
        </p:nvSpPr>
        <p:spPr>
          <a:xfrm>
            <a:off x="3087329"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7" name="TextBox 456" descr="Product roadmap for 2021 visual graph">
            <a:extLst>
              <a:ext uri="{FF2B5EF4-FFF2-40B4-BE49-F238E27FC236}">
                <a16:creationId xmlns:a16="http://schemas.microsoft.com/office/drawing/2014/main" id="{6111FD52-6ED7-4E17-A99C-C0B89CDCCDC7}"/>
              </a:ext>
            </a:extLst>
          </p:cNvPr>
          <p:cNvSpPr txBox="1"/>
          <p:nvPr userDrawn="1"/>
        </p:nvSpPr>
        <p:spPr>
          <a:xfrm>
            <a:off x="3087329"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9" name="TextBox 458" descr="Product roadmap for 2021 visual graph">
            <a:extLst>
              <a:ext uri="{FF2B5EF4-FFF2-40B4-BE49-F238E27FC236}">
                <a16:creationId xmlns:a16="http://schemas.microsoft.com/office/drawing/2014/main" id="{74D21FDB-4B87-4D24-BEFC-7C187BEADC71}"/>
              </a:ext>
            </a:extLst>
          </p:cNvPr>
          <p:cNvSpPr txBox="1"/>
          <p:nvPr userDrawn="1"/>
        </p:nvSpPr>
        <p:spPr>
          <a:xfrm>
            <a:off x="3087329"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1" name="TextBox 460" descr="Product roadmap for 2021 visual graph">
            <a:extLst>
              <a:ext uri="{FF2B5EF4-FFF2-40B4-BE49-F238E27FC236}">
                <a16:creationId xmlns:a16="http://schemas.microsoft.com/office/drawing/2014/main" id="{6863DD93-BF7B-4DE4-A518-866C74E2DC59}"/>
              </a:ext>
            </a:extLst>
          </p:cNvPr>
          <p:cNvSpPr txBox="1"/>
          <p:nvPr userDrawn="1"/>
        </p:nvSpPr>
        <p:spPr>
          <a:xfrm>
            <a:off x="308732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3" name="TextBox 462" descr="Product roadmap for 2021 visual graph">
            <a:extLst>
              <a:ext uri="{FF2B5EF4-FFF2-40B4-BE49-F238E27FC236}">
                <a16:creationId xmlns:a16="http://schemas.microsoft.com/office/drawing/2014/main" id="{4968BBA0-FE3E-4A9F-90EB-EA62A47D90C5}"/>
              </a:ext>
            </a:extLst>
          </p:cNvPr>
          <p:cNvSpPr txBox="1"/>
          <p:nvPr userDrawn="1"/>
        </p:nvSpPr>
        <p:spPr>
          <a:xfrm>
            <a:off x="308732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5" name="TextBox 464" descr="Product roadmap for 2021 visual graph">
            <a:extLst>
              <a:ext uri="{FF2B5EF4-FFF2-40B4-BE49-F238E27FC236}">
                <a16:creationId xmlns:a16="http://schemas.microsoft.com/office/drawing/2014/main" id="{7569CE80-2306-416C-8552-03097B95F6B3}"/>
              </a:ext>
            </a:extLst>
          </p:cNvPr>
          <p:cNvSpPr txBox="1"/>
          <p:nvPr userDrawn="1"/>
        </p:nvSpPr>
        <p:spPr>
          <a:xfrm>
            <a:off x="308732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7" name="TextBox 466" descr="Product roadmap for 2021 visual graph">
            <a:extLst>
              <a:ext uri="{FF2B5EF4-FFF2-40B4-BE49-F238E27FC236}">
                <a16:creationId xmlns:a16="http://schemas.microsoft.com/office/drawing/2014/main" id="{E1FB8DE1-CC0D-4C48-A4D0-EE409B29D146}"/>
              </a:ext>
            </a:extLst>
          </p:cNvPr>
          <p:cNvSpPr txBox="1"/>
          <p:nvPr userDrawn="1"/>
        </p:nvSpPr>
        <p:spPr>
          <a:xfrm>
            <a:off x="308732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9" name="TextBox 468" descr="Product roadmap for 2021 visual graph">
            <a:extLst>
              <a:ext uri="{FF2B5EF4-FFF2-40B4-BE49-F238E27FC236}">
                <a16:creationId xmlns:a16="http://schemas.microsoft.com/office/drawing/2014/main" id="{88C51719-AA7F-41D3-A10D-CB229E9BB14F}"/>
              </a:ext>
            </a:extLst>
          </p:cNvPr>
          <p:cNvSpPr txBox="1"/>
          <p:nvPr userDrawn="1"/>
        </p:nvSpPr>
        <p:spPr>
          <a:xfrm>
            <a:off x="308732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1" name="TextBox 470" descr="Product roadmap for 2021 visual graph">
            <a:extLst>
              <a:ext uri="{FF2B5EF4-FFF2-40B4-BE49-F238E27FC236}">
                <a16:creationId xmlns:a16="http://schemas.microsoft.com/office/drawing/2014/main" id="{C839818E-BC83-4AA1-82DB-2A2DF736E9DF}"/>
              </a:ext>
            </a:extLst>
          </p:cNvPr>
          <p:cNvSpPr txBox="1"/>
          <p:nvPr userDrawn="1"/>
        </p:nvSpPr>
        <p:spPr>
          <a:xfrm>
            <a:off x="3087329" y="559178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3" name="TextBox 472" descr="Product roadmap for 2021 visual graph">
            <a:extLst>
              <a:ext uri="{FF2B5EF4-FFF2-40B4-BE49-F238E27FC236}">
                <a16:creationId xmlns:a16="http://schemas.microsoft.com/office/drawing/2014/main" id="{D6A980E4-755A-4C5D-8AA6-A4E60018F653}"/>
              </a:ext>
            </a:extLst>
          </p:cNvPr>
          <p:cNvSpPr txBox="1"/>
          <p:nvPr userDrawn="1"/>
        </p:nvSpPr>
        <p:spPr>
          <a:xfrm>
            <a:off x="3087329" y="58567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5" name="TextBox 474" descr="Product roadmap for 2021 visual graph">
            <a:extLst>
              <a:ext uri="{FF2B5EF4-FFF2-40B4-BE49-F238E27FC236}">
                <a16:creationId xmlns:a16="http://schemas.microsoft.com/office/drawing/2014/main" id="{25E2199B-EB3F-4049-A027-C36166D07BD4}"/>
              </a:ext>
            </a:extLst>
          </p:cNvPr>
          <p:cNvSpPr txBox="1"/>
          <p:nvPr userDrawn="1"/>
        </p:nvSpPr>
        <p:spPr>
          <a:xfrm>
            <a:off x="3087329" y="61188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9" name="TextBox 478" descr="Product roadmap for 2021 visual graph">
            <a:extLst>
              <a:ext uri="{FF2B5EF4-FFF2-40B4-BE49-F238E27FC236}">
                <a16:creationId xmlns:a16="http://schemas.microsoft.com/office/drawing/2014/main" id="{FD685DB8-1854-499E-A2FE-F20565C5CD08}"/>
              </a:ext>
            </a:extLst>
          </p:cNvPr>
          <p:cNvSpPr txBox="1"/>
          <p:nvPr userDrawn="1"/>
        </p:nvSpPr>
        <p:spPr>
          <a:xfrm>
            <a:off x="3269047"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1" name="TextBox 480" descr="Product roadmap for 2021 visual graph">
            <a:extLst>
              <a:ext uri="{FF2B5EF4-FFF2-40B4-BE49-F238E27FC236}">
                <a16:creationId xmlns:a16="http://schemas.microsoft.com/office/drawing/2014/main" id="{A7D5AE52-0B65-4B0D-A88E-92770C4E94EB}"/>
              </a:ext>
            </a:extLst>
          </p:cNvPr>
          <p:cNvSpPr txBox="1"/>
          <p:nvPr userDrawn="1"/>
        </p:nvSpPr>
        <p:spPr>
          <a:xfrm>
            <a:off x="5320789"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3" name="TextBox 482" descr="Product roadmap for 2021 visual graph">
            <a:extLst>
              <a:ext uri="{FF2B5EF4-FFF2-40B4-BE49-F238E27FC236}">
                <a16:creationId xmlns:a16="http://schemas.microsoft.com/office/drawing/2014/main" id="{F228B31C-D13A-419E-ADAE-E56C6426B94C}"/>
              </a:ext>
            </a:extLst>
          </p:cNvPr>
          <p:cNvSpPr txBox="1"/>
          <p:nvPr userDrawn="1"/>
        </p:nvSpPr>
        <p:spPr>
          <a:xfrm>
            <a:off x="7490971"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5" name="TextBox 484" descr="Product roadmap for 2021 visual graph">
            <a:extLst>
              <a:ext uri="{FF2B5EF4-FFF2-40B4-BE49-F238E27FC236}">
                <a16:creationId xmlns:a16="http://schemas.microsoft.com/office/drawing/2014/main" id="{AFB5421C-E089-4562-A455-A94A27F43570}"/>
              </a:ext>
            </a:extLst>
          </p:cNvPr>
          <p:cNvSpPr txBox="1"/>
          <p:nvPr userDrawn="1"/>
        </p:nvSpPr>
        <p:spPr>
          <a:xfrm>
            <a:off x="9666293"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7" name="TextBox 486" descr="Product roadmap for 2021 visual graph">
            <a:extLst>
              <a:ext uri="{FF2B5EF4-FFF2-40B4-BE49-F238E27FC236}">
                <a16:creationId xmlns:a16="http://schemas.microsoft.com/office/drawing/2014/main" id="{2E96EAD4-FB84-44DC-990F-1EF6B626651F}"/>
              </a:ext>
            </a:extLst>
          </p:cNvPr>
          <p:cNvSpPr txBox="1"/>
          <p:nvPr userDrawn="1"/>
        </p:nvSpPr>
        <p:spPr>
          <a:xfrm>
            <a:off x="5265870"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89" name="TextBox 488" descr="Product roadmap for 2021 visual graph">
            <a:extLst>
              <a:ext uri="{FF2B5EF4-FFF2-40B4-BE49-F238E27FC236}">
                <a16:creationId xmlns:a16="http://schemas.microsoft.com/office/drawing/2014/main" id="{4F2D83F8-F0FB-4786-9D88-FAF270F80497}"/>
              </a:ext>
            </a:extLst>
          </p:cNvPr>
          <p:cNvSpPr txBox="1"/>
          <p:nvPr userDrawn="1"/>
        </p:nvSpPr>
        <p:spPr>
          <a:xfrm>
            <a:off x="5265870"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1" name="TextBox 490" descr="Product roadmap for 2021 visual graph">
            <a:extLst>
              <a:ext uri="{FF2B5EF4-FFF2-40B4-BE49-F238E27FC236}">
                <a16:creationId xmlns:a16="http://schemas.microsoft.com/office/drawing/2014/main" id="{A0BB3100-CB91-46EA-B99C-3F37103C85E6}"/>
              </a:ext>
            </a:extLst>
          </p:cNvPr>
          <p:cNvSpPr txBox="1"/>
          <p:nvPr userDrawn="1"/>
        </p:nvSpPr>
        <p:spPr>
          <a:xfrm>
            <a:off x="5265870"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3" name="TextBox 492" descr="Product roadmap for 2021 visual graph">
            <a:extLst>
              <a:ext uri="{FF2B5EF4-FFF2-40B4-BE49-F238E27FC236}">
                <a16:creationId xmlns:a16="http://schemas.microsoft.com/office/drawing/2014/main" id="{67B44FC6-95A8-41CF-8B73-5065F87D1200}"/>
              </a:ext>
            </a:extLst>
          </p:cNvPr>
          <p:cNvSpPr txBox="1"/>
          <p:nvPr userDrawn="1"/>
        </p:nvSpPr>
        <p:spPr>
          <a:xfrm>
            <a:off x="5265870"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5" name="TextBox 494" descr="Product roadmap for 2021 visual graph">
            <a:extLst>
              <a:ext uri="{FF2B5EF4-FFF2-40B4-BE49-F238E27FC236}">
                <a16:creationId xmlns:a16="http://schemas.microsoft.com/office/drawing/2014/main" id="{B062F35A-94E7-4666-B692-32290DECA0EB}"/>
              </a:ext>
            </a:extLst>
          </p:cNvPr>
          <p:cNvSpPr txBox="1"/>
          <p:nvPr userDrawn="1"/>
        </p:nvSpPr>
        <p:spPr>
          <a:xfrm>
            <a:off x="5265870"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7" name="TextBox 496" descr="Product roadmap for 2021 visual graph">
            <a:extLst>
              <a:ext uri="{FF2B5EF4-FFF2-40B4-BE49-F238E27FC236}">
                <a16:creationId xmlns:a16="http://schemas.microsoft.com/office/drawing/2014/main" id="{67268CAC-57D1-444B-8CDC-E58A991CFE32}"/>
              </a:ext>
            </a:extLst>
          </p:cNvPr>
          <p:cNvSpPr txBox="1"/>
          <p:nvPr userDrawn="1"/>
        </p:nvSpPr>
        <p:spPr>
          <a:xfrm>
            <a:off x="5265870"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1" name="TextBox 500" descr="Product roadmap for 2021 visual graph">
            <a:extLst>
              <a:ext uri="{FF2B5EF4-FFF2-40B4-BE49-F238E27FC236}">
                <a16:creationId xmlns:a16="http://schemas.microsoft.com/office/drawing/2014/main" id="{B0EDB740-923D-48FB-B5BC-66B6D6F459E0}"/>
              </a:ext>
            </a:extLst>
          </p:cNvPr>
          <p:cNvSpPr txBox="1"/>
          <p:nvPr userDrawn="1"/>
        </p:nvSpPr>
        <p:spPr>
          <a:xfrm>
            <a:off x="5265870" y="137749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3" name="TextBox 502" descr="Product roadmap for 2021 visual graph">
            <a:extLst>
              <a:ext uri="{FF2B5EF4-FFF2-40B4-BE49-F238E27FC236}">
                <a16:creationId xmlns:a16="http://schemas.microsoft.com/office/drawing/2014/main" id="{F0703CA5-2AB7-48CB-A836-56E2D52B0F15}"/>
              </a:ext>
            </a:extLst>
          </p:cNvPr>
          <p:cNvSpPr txBox="1"/>
          <p:nvPr userDrawn="1"/>
        </p:nvSpPr>
        <p:spPr>
          <a:xfrm>
            <a:off x="5265870" y="164243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5" name="TextBox 504" descr="Product roadmap for 2021 visual graph">
            <a:extLst>
              <a:ext uri="{FF2B5EF4-FFF2-40B4-BE49-F238E27FC236}">
                <a16:creationId xmlns:a16="http://schemas.microsoft.com/office/drawing/2014/main" id="{59A497D4-62FD-4BAF-8BAC-7A993E4ED57F}"/>
              </a:ext>
            </a:extLst>
          </p:cNvPr>
          <p:cNvSpPr txBox="1"/>
          <p:nvPr userDrawn="1"/>
        </p:nvSpPr>
        <p:spPr>
          <a:xfrm>
            <a:off x="5265870" y="1904524"/>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7" name="TextBox 506" descr="Product roadmap for 2021 visual graph">
            <a:extLst>
              <a:ext uri="{FF2B5EF4-FFF2-40B4-BE49-F238E27FC236}">
                <a16:creationId xmlns:a16="http://schemas.microsoft.com/office/drawing/2014/main" id="{B89DDD87-FB60-4DBE-A06B-B16BC5EA6183}"/>
              </a:ext>
            </a:extLst>
          </p:cNvPr>
          <p:cNvSpPr txBox="1"/>
          <p:nvPr userDrawn="1"/>
        </p:nvSpPr>
        <p:spPr>
          <a:xfrm>
            <a:off x="5265870" y="21766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9" name="TextBox 508" descr="Product roadmap for 2021 visual graph">
            <a:extLst>
              <a:ext uri="{FF2B5EF4-FFF2-40B4-BE49-F238E27FC236}">
                <a16:creationId xmlns:a16="http://schemas.microsoft.com/office/drawing/2014/main" id="{0A12477A-C897-4169-884E-4A0593BEAC59}"/>
              </a:ext>
            </a:extLst>
          </p:cNvPr>
          <p:cNvSpPr txBox="1"/>
          <p:nvPr userDrawn="1"/>
        </p:nvSpPr>
        <p:spPr>
          <a:xfrm>
            <a:off x="5265870"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1" name="TextBox 510" descr="Product roadmap for 2021 visual graph">
            <a:extLst>
              <a:ext uri="{FF2B5EF4-FFF2-40B4-BE49-F238E27FC236}">
                <a16:creationId xmlns:a16="http://schemas.microsoft.com/office/drawing/2014/main" id="{8BF3D8D3-D314-472C-B91D-DCD80152F196}"/>
              </a:ext>
            </a:extLst>
          </p:cNvPr>
          <p:cNvSpPr txBox="1"/>
          <p:nvPr userDrawn="1"/>
        </p:nvSpPr>
        <p:spPr>
          <a:xfrm>
            <a:off x="5265870"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3" name="TextBox 512" descr="Product roadmap for 2021 visual graph">
            <a:extLst>
              <a:ext uri="{FF2B5EF4-FFF2-40B4-BE49-F238E27FC236}">
                <a16:creationId xmlns:a16="http://schemas.microsoft.com/office/drawing/2014/main" id="{736CDD8A-06BF-42A1-90C4-DF73E067C50D}"/>
              </a:ext>
            </a:extLst>
          </p:cNvPr>
          <p:cNvSpPr txBox="1"/>
          <p:nvPr userDrawn="1"/>
        </p:nvSpPr>
        <p:spPr>
          <a:xfrm>
            <a:off x="5265870"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5" name="TextBox 514" descr="Product roadmap for 2021 visual graph">
            <a:extLst>
              <a:ext uri="{FF2B5EF4-FFF2-40B4-BE49-F238E27FC236}">
                <a16:creationId xmlns:a16="http://schemas.microsoft.com/office/drawing/2014/main" id="{9C10C9BC-3F92-45CD-BFA9-EBAB9051FD45}"/>
              </a:ext>
            </a:extLst>
          </p:cNvPr>
          <p:cNvSpPr txBox="1"/>
          <p:nvPr userDrawn="1"/>
        </p:nvSpPr>
        <p:spPr>
          <a:xfrm>
            <a:off x="7458589"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7" name="TextBox 516" descr="Product roadmap for 2021 visual graph">
            <a:extLst>
              <a:ext uri="{FF2B5EF4-FFF2-40B4-BE49-F238E27FC236}">
                <a16:creationId xmlns:a16="http://schemas.microsoft.com/office/drawing/2014/main" id="{C261E4CA-D2EC-4CCE-A32F-1BF8225476EB}"/>
              </a:ext>
            </a:extLst>
          </p:cNvPr>
          <p:cNvSpPr txBox="1"/>
          <p:nvPr userDrawn="1"/>
        </p:nvSpPr>
        <p:spPr>
          <a:xfrm>
            <a:off x="7458589"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9" name="TextBox 518" descr="Product roadmap for 2021 visual graph">
            <a:extLst>
              <a:ext uri="{FF2B5EF4-FFF2-40B4-BE49-F238E27FC236}">
                <a16:creationId xmlns:a16="http://schemas.microsoft.com/office/drawing/2014/main" id="{F13762E7-C655-4EE0-A3E2-5738287FA681}"/>
              </a:ext>
            </a:extLst>
          </p:cNvPr>
          <p:cNvSpPr txBox="1"/>
          <p:nvPr userDrawn="1"/>
        </p:nvSpPr>
        <p:spPr>
          <a:xfrm>
            <a:off x="7458589"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1" name="Oval 520">
            <a:extLst>
              <a:ext uri="{FF2B5EF4-FFF2-40B4-BE49-F238E27FC236}">
                <a16:creationId xmlns:a16="http://schemas.microsoft.com/office/drawing/2014/main" id="{FE24DACF-67A2-4E4A-9FED-F5BB9ED5629A}"/>
              </a:ext>
              <a:ext uri="{C183D7F6-B498-43B3-948B-1728B52AA6E4}">
                <adec:decorative xmlns:adec="http://schemas.microsoft.com/office/drawing/2017/decorative" val="1"/>
              </a:ext>
            </a:extLst>
          </p:cNvPr>
          <p:cNvSpPr/>
          <p:nvPr userDrawn="1"/>
        </p:nvSpPr>
        <p:spPr bwMode="auto">
          <a:xfrm flipV="1">
            <a:off x="9492197"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3" name="Oval 522">
            <a:extLst>
              <a:ext uri="{FF2B5EF4-FFF2-40B4-BE49-F238E27FC236}">
                <a16:creationId xmlns:a16="http://schemas.microsoft.com/office/drawing/2014/main" id="{4DAE8563-F578-4914-A5AB-169615055CB9}"/>
              </a:ext>
              <a:ext uri="{C183D7F6-B498-43B3-948B-1728B52AA6E4}">
                <adec:decorative xmlns:adec="http://schemas.microsoft.com/office/drawing/2017/decorative" val="1"/>
              </a:ext>
            </a:extLst>
          </p:cNvPr>
          <p:cNvSpPr/>
          <p:nvPr userDrawn="1"/>
        </p:nvSpPr>
        <p:spPr bwMode="auto">
          <a:xfrm flipV="1">
            <a:off x="9492197"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5" name="Oval 524">
            <a:extLst>
              <a:ext uri="{FF2B5EF4-FFF2-40B4-BE49-F238E27FC236}">
                <a16:creationId xmlns:a16="http://schemas.microsoft.com/office/drawing/2014/main" id="{7F795BBA-F8ED-4376-BC98-5347AC4ACB61}"/>
              </a:ext>
              <a:ext uri="{C183D7F6-B498-43B3-948B-1728B52AA6E4}">
                <adec:decorative xmlns:adec="http://schemas.microsoft.com/office/drawing/2017/decorative" val="1"/>
              </a:ext>
            </a:extLst>
          </p:cNvPr>
          <p:cNvSpPr/>
          <p:nvPr userDrawn="1"/>
        </p:nvSpPr>
        <p:spPr bwMode="auto">
          <a:xfrm flipV="1">
            <a:off x="9492197"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7" name="TextBox 526" descr="Product roadmap for 2021 visual graph">
            <a:extLst>
              <a:ext uri="{FF2B5EF4-FFF2-40B4-BE49-F238E27FC236}">
                <a16:creationId xmlns:a16="http://schemas.microsoft.com/office/drawing/2014/main" id="{02513669-F853-4457-A462-31A36B685A5B}"/>
              </a:ext>
            </a:extLst>
          </p:cNvPr>
          <p:cNvSpPr txBox="1"/>
          <p:nvPr userDrawn="1"/>
        </p:nvSpPr>
        <p:spPr>
          <a:xfrm>
            <a:off x="9629092"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9" name="TextBox 528" descr="Product roadmap for 2021 visual graph">
            <a:extLst>
              <a:ext uri="{FF2B5EF4-FFF2-40B4-BE49-F238E27FC236}">
                <a16:creationId xmlns:a16="http://schemas.microsoft.com/office/drawing/2014/main" id="{0BF63A57-9E72-4F56-9F21-0C1573AC3784}"/>
              </a:ext>
            </a:extLst>
          </p:cNvPr>
          <p:cNvSpPr txBox="1"/>
          <p:nvPr userDrawn="1"/>
        </p:nvSpPr>
        <p:spPr>
          <a:xfrm>
            <a:off x="9629092"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1" name="TextBox 530" descr="Product roadmap for 2021 visual graph">
            <a:extLst>
              <a:ext uri="{FF2B5EF4-FFF2-40B4-BE49-F238E27FC236}">
                <a16:creationId xmlns:a16="http://schemas.microsoft.com/office/drawing/2014/main" id="{89C9BE31-6A21-4739-BE43-BA2B7F219817}"/>
              </a:ext>
            </a:extLst>
          </p:cNvPr>
          <p:cNvSpPr txBox="1"/>
          <p:nvPr userDrawn="1"/>
        </p:nvSpPr>
        <p:spPr>
          <a:xfrm>
            <a:off x="9629092"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5" name="Oval 534">
            <a:extLst>
              <a:ext uri="{FF2B5EF4-FFF2-40B4-BE49-F238E27FC236}">
                <a16:creationId xmlns:a16="http://schemas.microsoft.com/office/drawing/2014/main" id="{DFA888EB-239F-42D8-8784-E8D0D01EC3B0}"/>
              </a:ext>
              <a:ext uri="{C183D7F6-B498-43B3-948B-1728B52AA6E4}">
                <adec:decorative xmlns:adec="http://schemas.microsoft.com/office/drawing/2017/decorative" val="1"/>
              </a:ext>
            </a:extLst>
          </p:cNvPr>
          <p:cNvSpPr/>
          <p:nvPr userDrawn="1"/>
        </p:nvSpPr>
        <p:spPr bwMode="auto">
          <a:xfrm rot="10800000" flipV="1">
            <a:off x="7342403"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7" name="Oval 536">
            <a:extLst>
              <a:ext uri="{FF2B5EF4-FFF2-40B4-BE49-F238E27FC236}">
                <a16:creationId xmlns:a16="http://schemas.microsoft.com/office/drawing/2014/main" id="{4061AE8C-2549-4537-9761-E39C954FB21B}"/>
              </a:ext>
              <a:ext uri="{C183D7F6-B498-43B3-948B-1728B52AA6E4}">
                <adec:decorative xmlns:adec="http://schemas.microsoft.com/office/drawing/2017/decorative" val="1"/>
              </a:ext>
            </a:extLst>
          </p:cNvPr>
          <p:cNvSpPr/>
          <p:nvPr userDrawn="1"/>
        </p:nvSpPr>
        <p:spPr bwMode="auto">
          <a:xfrm rot="10800000" flipV="1">
            <a:off x="7342403"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9" name="Oval 538">
            <a:extLst>
              <a:ext uri="{FF2B5EF4-FFF2-40B4-BE49-F238E27FC236}">
                <a16:creationId xmlns:a16="http://schemas.microsoft.com/office/drawing/2014/main" id="{D2DDF9C5-3431-4159-8FE8-C93541996AA7}"/>
              </a:ext>
              <a:ext uri="{C183D7F6-B498-43B3-948B-1728B52AA6E4}">
                <adec:decorative xmlns:adec="http://schemas.microsoft.com/office/drawing/2017/decorative" val="1"/>
              </a:ext>
            </a:extLst>
          </p:cNvPr>
          <p:cNvSpPr/>
          <p:nvPr userDrawn="1"/>
        </p:nvSpPr>
        <p:spPr bwMode="auto">
          <a:xfrm rot="10800000" flipV="1">
            <a:off x="7342403"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1" name="Oval 540">
            <a:extLst>
              <a:ext uri="{FF2B5EF4-FFF2-40B4-BE49-F238E27FC236}">
                <a16:creationId xmlns:a16="http://schemas.microsoft.com/office/drawing/2014/main" id="{7BFB2707-F9EB-4B3E-9C43-09DA9B75A323}"/>
              </a:ext>
              <a:ext uri="{C183D7F6-B498-43B3-948B-1728B52AA6E4}">
                <adec:decorative xmlns:adec="http://schemas.microsoft.com/office/drawing/2017/decorative" val="1"/>
              </a:ext>
            </a:extLst>
          </p:cNvPr>
          <p:cNvSpPr/>
          <p:nvPr userDrawn="1"/>
        </p:nvSpPr>
        <p:spPr bwMode="auto">
          <a:xfrm rot="10800000" flipV="1">
            <a:off x="7342403"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3" name="Oval 542">
            <a:extLst>
              <a:ext uri="{FF2B5EF4-FFF2-40B4-BE49-F238E27FC236}">
                <a16:creationId xmlns:a16="http://schemas.microsoft.com/office/drawing/2014/main" id="{E53115E0-9C69-4A9E-AADD-2C09F52B0F84}"/>
              </a:ext>
              <a:ext uri="{C183D7F6-B498-43B3-948B-1728B52AA6E4}">
                <adec:decorative xmlns:adec="http://schemas.microsoft.com/office/drawing/2017/decorative" val="1"/>
              </a:ext>
            </a:extLst>
          </p:cNvPr>
          <p:cNvSpPr/>
          <p:nvPr userDrawn="1"/>
        </p:nvSpPr>
        <p:spPr bwMode="auto">
          <a:xfrm rot="10800000" flipV="1">
            <a:off x="7342403"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5" name="Oval 544">
            <a:extLst>
              <a:ext uri="{FF2B5EF4-FFF2-40B4-BE49-F238E27FC236}">
                <a16:creationId xmlns:a16="http://schemas.microsoft.com/office/drawing/2014/main" id="{CCFF69A5-E87A-4D51-9F47-FE4BB2AC4240}"/>
              </a:ext>
              <a:ext uri="{C183D7F6-B498-43B3-948B-1728B52AA6E4}">
                <adec:decorative xmlns:adec="http://schemas.microsoft.com/office/drawing/2017/decorative" val="1"/>
              </a:ext>
            </a:extLst>
          </p:cNvPr>
          <p:cNvSpPr/>
          <p:nvPr userDrawn="1"/>
        </p:nvSpPr>
        <p:spPr bwMode="auto">
          <a:xfrm rot="10800000" flipV="1">
            <a:off x="7342403"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7" name="TextBox 546" descr="Product roadmap for 2021 visual graph">
            <a:extLst>
              <a:ext uri="{FF2B5EF4-FFF2-40B4-BE49-F238E27FC236}">
                <a16:creationId xmlns:a16="http://schemas.microsoft.com/office/drawing/2014/main" id="{4EF758C3-8025-49F5-8D6D-5CDAF71A7866}"/>
              </a:ext>
            </a:extLst>
          </p:cNvPr>
          <p:cNvSpPr txBox="1"/>
          <p:nvPr userDrawn="1"/>
        </p:nvSpPr>
        <p:spPr>
          <a:xfrm>
            <a:off x="7494819" y="399262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49" name="TextBox 548" descr="Product roadmap for 2021 visual graph">
            <a:extLst>
              <a:ext uri="{FF2B5EF4-FFF2-40B4-BE49-F238E27FC236}">
                <a16:creationId xmlns:a16="http://schemas.microsoft.com/office/drawing/2014/main" id="{EEEE764D-1385-4D74-A336-17DB8CFB67F4}"/>
              </a:ext>
            </a:extLst>
          </p:cNvPr>
          <p:cNvSpPr txBox="1"/>
          <p:nvPr userDrawn="1"/>
        </p:nvSpPr>
        <p:spPr>
          <a:xfrm>
            <a:off x="749481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1" name="TextBox 550" descr="Product roadmap for 2021 visual graph">
            <a:extLst>
              <a:ext uri="{FF2B5EF4-FFF2-40B4-BE49-F238E27FC236}">
                <a16:creationId xmlns:a16="http://schemas.microsoft.com/office/drawing/2014/main" id="{B8CC1132-3F18-43B0-9D77-DB18800D5BE9}"/>
              </a:ext>
            </a:extLst>
          </p:cNvPr>
          <p:cNvSpPr txBox="1"/>
          <p:nvPr userDrawn="1"/>
        </p:nvSpPr>
        <p:spPr>
          <a:xfrm>
            <a:off x="749481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3" name="TextBox 552" descr="Product roadmap for 2021 visual graph">
            <a:extLst>
              <a:ext uri="{FF2B5EF4-FFF2-40B4-BE49-F238E27FC236}">
                <a16:creationId xmlns:a16="http://schemas.microsoft.com/office/drawing/2014/main" id="{4789A950-6F16-411E-96CA-4841F7D58004}"/>
              </a:ext>
            </a:extLst>
          </p:cNvPr>
          <p:cNvSpPr txBox="1"/>
          <p:nvPr userDrawn="1"/>
        </p:nvSpPr>
        <p:spPr>
          <a:xfrm>
            <a:off x="749481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5" name="TextBox 554" descr="Product roadmap for 2021 visual graph">
            <a:extLst>
              <a:ext uri="{FF2B5EF4-FFF2-40B4-BE49-F238E27FC236}">
                <a16:creationId xmlns:a16="http://schemas.microsoft.com/office/drawing/2014/main" id="{CC2CBAF5-4D05-49A2-936B-E9706F358AC9}"/>
              </a:ext>
            </a:extLst>
          </p:cNvPr>
          <p:cNvSpPr txBox="1"/>
          <p:nvPr userDrawn="1"/>
        </p:nvSpPr>
        <p:spPr>
          <a:xfrm>
            <a:off x="749481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7" name="TextBox 556" descr="Product roadmap for 2021 visual graph">
            <a:extLst>
              <a:ext uri="{FF2B5EF4-FFF2-40B4-BE49-F238E27FC236}">
                <a16:creationId xmlns:a16="http://schemas.microsoft.com/office/drawing/2014/main" id="{DB42ECC9-7185-4E18-BABB-3F506A5AE4E9}"/>
              </a:ext>
            </a:extLst>
          </p:cNvPr>
          <p:cNvSpPr txBox="1"/>
          <p:nvPr userDrawn="1"/>
        </p:nvSpPr>
        <p:spPr>
          <a:xfrm>
            <a:off x="749481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9" name="Oval 558">
            <a:extLst>
              <a:ext uri="{FF2B5EF4-FFF2-40B4-BE49-F238E27FC236}">
                <a16:creationId xmlns:a16="http://schemas.microsoft.com/office/drawing/2014/main" id="{9C8E525A-745B-4866-8667-3B26BB47F139}"/>
              </a:ext>
              <a:ext uri="{C183D7F6-B498-43B3-948B-1728B52AA6E4}">
                <adec:decorative xmlns:adec="http://schemas.microsoft.com/office/drawing/2017/decorative" val="1"/>
              </a:ext>
            </a:extLst>
          </p:cNvPr>
          <p:cNvSpPr/>
          <p:nvPr userDrawn="1"/>
        </p:nvSpPr>
        <p:spPr bwMode="auto">
          <a:xfrm rot="10800000" flipV="1">
            <a:off x="9505320"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1" name="Oval 560">
            <a:extLst>
              <a:ext uri="{FF2B5EF4-FFF2-40B4-BE49-F238E27FC236}">
                <a16:creationId xmlns:a16="http://schemas.microsoft.com/office/drawing/2014/main" id="{8182AFF7-F1D1-4EE2-9917-6A090655BEF2}"/>
              </a:ext>
              <a:ext uri="{C183D7F6-B498-43B3-948B-1728B52AA6E4}">
                <adec:decorative xmlns:adec="http://schemas.microsoft.com/office/drawing/2017/decorative" val="1"/>
              </a:ext>
            </a:extLst>
          </p:cNvPr>
          <p:cNvSpPr/>
          <p:nvPr userDrawn="1"/>
        </p:nvSpPr>
        <p:spPr bwMode="auto">
          <a:xfrm rot="10800000" flipV="1">
            <a:off x="9505320"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3" name="Oval 562">
            <a:extLst>
              <a:ext uri="{FF2B5EF4-FFF2-40B4-BE49-F238E27FC236}">
                <a16:creationId xmlns:a16="http://schemas.microsoft.com/office/drawing/2014/main" id="{F1BD3BF4-A590-43B9-AD1F-13954914B42F}"/>
              </a:ext>
              <a:ext uri="{C183D7F6-B498-43B3-948B-1728B52AA6E4}">
                <adec:decorative xmlns:adec="http://schemas.microsoft.com/office/drawing/2017/decorative" val="1"/>
              </a:ext>
            </a:extLst>
          </p:cNvPr>
          <p:cNvSpPr/>
          <p:nvPr userDrawn="1"/>
        </p:nvSpPr>
        <p:spPr bwMode="auto">
          <a:xfrm rot="10800000" flipV="1">
            <a:off x="9505320"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5" name="Oval 564">
            <a:extLst>
              <a:ext uri="{FF2B5EF4-FFF2-40B4-BE49-F238E27FC236}">
                <a16:creationId xmlns:a16="http://schemas.microsoft.com/office/drawing/2014/main" id="{41904050-9D04-4911-9914-1A5AAFE3312B}"/>
              </a:ext>
              <a:ext uri="{C183D7F6-B498-43B3-948B-1728B52AA6E4}">
                <adec:decorative xmlns:adec="http://schemas.microsoft.com/office/drawing/2017/decorative" val="1"/>
              </a:ext>
            </a:extLst>
          </p:cNvPr>
          <p:cNvSpPr/>
          <p:nvPr userDrawn="1"/>
        </p:nvSpPr>
        <p:spPr bwMode="auto">
          <a:xfrm rot="10800000" flipV="1">
            <a:off x="9505320"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7" name="Oval 566">
            <a:extLst>
              <a:ext uri="{FF2B5EF4-FFF2-40B4-BE49-F238E27FC236}">
                <a16:creationId xmlns:a16="http://schemas.microsoft.com/office/drawing/2014/main" id="{840757F1-921E-4BB6-AC78-26DF09289B02}"/>
              </a:ext>
              <a:ext uri="{C183D7F6-B498-43B3-948B-1728B52AA6E4}">
                <adec:decorative xmlns:adec="http://schemas.microsoft.com/office/drawing/2017/decorative" val="1"/>
              </a:ext>
            </a:extLst>
          </p:cNvPr>
          <p:cNvSpPr/>
          <p:nvPr userDrawn="1"/>
        </p:nvSpPr>
        <p:spPr bwMode="auto">
          <a:xfrm rot="10800000" flipV="1">
            <a:off x="9505320"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9" name="TextBox 568" descr="Product roadmap for 2021 visual graph">
            <a:extLst>
              <a:ext uri="{FF2B5EF4-FFF2-40B4-BE49-F238E27FC236}">
                <a16:creationId xmlns:a16="http://schemas.microsoft.com/office/drawing/2014/main" id="{6ACB55EC-8A22-421A-8F8F-FDFA4E92C967}"/>
              </a:ext>
            </a:extLst>
          </p:cNvPr>
          <p:cNvSpPr txBox="1"/>
          <p:nvPr userDrawn="1"/>
        </p:nvSpPr>
        <p:spPr>
          <a:xfrm>
            <a:off x="9655897"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1" name="TextBox 570" descr="Product roadmap for 2021 visual graph">
            <a:extLst>
              <a:ext uri="{FF2B5EF4-FFF2-40B4-BE49-F238E27FC236}">
                <a16:creationId xmlns:a16="http://schemas.microsoft.com/office/drawing/2014/main" id="{BE516795-7F4F-49EC-9860-337FAA983482}"/>
              </a:ext>
            </a:extLst>
          </p:cNvPr>
          <p:cNvSpPr txBox="1"/>
          <p:nvPr userDrawn="1"/>
        </p:nvSpPr>
        <p:spPr>
          <a:xfrm>
            <a:off x="9655897"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3" name="TextBox 572" descr="Product roadmap for 2021 visual graph">
            <a:extLst>
              <a:ext uri="{FF2B5EF4-FFF2-40B4-BE49-F238E27FC236}">
                <a16:creationId xmlns:a16="http://schemas.microsoft.com/office/drawing/2014/main" id="{49CE6841-B220-4340-86F4-9521F2D70FB4}"/>
              </a:ext>
            </a:extLst>
          </p:cNvPr>
          <p:cNvSpPr txBox="1"/>
          <p:nvPr userDrawn="1"/>
        </p:nvSpPr>
        <p:spPr>
          <a:xfrm>
            <a:off x="9655897"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5" name="TextBox 574" descr="Product roadmap for 2021 visual graph">
            <a:extLst>
              <a:ext uri="{FF2B5EF4-FFF2-40B4-BE49-F238E27FC236}">
                <a16:creationId xmlns:a16="http://schemas.microsoft.com/office/drawing/2014/main" id="{346C65E1-6A60-41A8-8F5F-2D2CB2A1F629}"/>
              </a:ext>
            </a:extLst>
          </p:cNvPr>
          <p:cNvSpPr txBox="1"/>
          <p:nvPr userDrawn="1"/>
        </p:nvSpPr>
        <p:spPr>
          <a:xfrm>
            <a:off x="9655897"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7" name="TextBox 576" descr="Product roadmap for 2021 visual graph">
            <a:extLst>
              <a:ext uri="{FF2B5EF4-FFF2-40B4-BE49-F238E27FC236}">
                <a16:creationId xmlns:a16="http://schemas.microsoft.com/office/drawing/2014/main" id="{F434498B-C35D-4D2F-8BA2-2AB2E76C7E9C}"/>
              </a:ext>
            </a:extLst>
          </p:cNvPr>
          <p:cNvSpPr txBox="1"/>
          <p:nvPr userDrawn="1"/>
        </p:nvSpPr>
        <p:spPr>
          <a:xfrm>
            <a:off x="9655897"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 name="Title 3">
            <a:extLst>
              <a:ext uri="{FF2B5EF4-FFF2-40B4-BE49-F238E27FC236}">
                <a16:creationId xmlns:a16="http://schemas.microsoft.com/office/drawing/2014/main" id="{C1CA58A9-FCF7-278D-3C54-31F3BFC8DB22}"/>
              </a:ext>
            </a:extLst>
          </p:cNvPr>
          <p:cNvSpPr>
            <a:spLocks noGrp="1"/>
          </p:cNvSpPr>
          <p:nvPr>
            <p:ph type="title"/>
          </p:nvPr>
        </p:nvSpPr>
        <p:spPr>
          <a:xfrm>
            <a:off x="615475" y="538610"/>
            <a:ext cx="11018520" cy="46166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5315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53000">
                <a:srgbClr val="512BD4"/>
              </a:gs>
              <a:gs pos="0">
                <a:srgbClr val="0B6CFF"/>
              </a:gs>
            </a:gsLst>
            <a:path path="circle">
              <a:fillToRect r="100000" b="100000"/>
            </a:path>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2400546"/>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94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93435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pic>
        <p:nvPicPr>
          <p:cNvPr id="2" name="Picture 1">
            <a:extLst>
              <a:ext uri="{FF2B5EF4-FFF2-40B4-BE49-F238E27FC236}">
                <a16:creationId xmlns:a16="http://schemas.microsoft.com/office/drawing/2014/main" id="{3A4121C2-D757-AB08-9618-114ECB629A3B}"/>
              </a:ext>
            </a:extLst>
          </p:cNvPr>
          <p:cNvPicPr>
            <a:picLocks noChangeAspect="1"/>
          </p:cNvPicPr>
          <p:nvPr userDrawn="1"/>
        </p:nvPicPr>
        <p:blipFill>
          <a:blip r:embed="rId2"/>
          <a:srcRect/>
          <a:stretch/>
        </p:blipFill>
        <p:spPr>
          <a:xfrm>
            <a:off x="7924800" y="2664229"/>
            <a:ext cx="6858000" cy="6858000"/>
          </a:xfrm>
          <a:prstGeom prst="rect">
            <a:avLst/>
          </a:prstGeom>
        </p:spPr>
      </p:pic>
    </p:spTree>
    <p:extLst>
      <p:ext uri="{BB962C8B-B14F-4D97-AF65-F5344CB8AC3E}">
        <p14:creationId xmlns:p14="http://schemas.microsoft.com/office/powerpoint/2010/main" val="2231373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8" y="6038714"/>
            <a:ext cx="1160901" cy="246221"/>
          </a:xfrm>
        </p:spPr>
        <p:txBody>
          <a:bodyPr/>
          <a:lstStyle>
            <a:lvl1pPr>
              <a:defRPr sz="1600">
                <a:solidFill>
                  <a:schemeClr val="bg1"/>
                </a:solidFill>
                <a:latin typeface="Open Sans (body)"/>
              </a:defRPr>
            </a:lvl1pPr>
          </a:lstStyle>
          <a:p>
            <a:pPr lvl="0"/>
            <a:r>
              <a:rPr lang="en-US"/>
              <a:t>Learn more</a:t>
            </a:r>
          </a:p>
        </p:txBody>
      </p:sp>
      <p:sp>
        <p:nvSpPr>
          <p:cNvPr id="6" name="Text Placeholder 4">
            <a:extLst>
              <a:ext uri="{FF2B5EF4-FFF2-40B4-BE49-F238E27FC236}">
                <a16:creationId xmlns:a16="http://schemas.microsoft.com/office/drawing/2014/main" id="{F0A923FE-A37B-0BC7-4DA7-6C67B7F7943E}"/>
              </a:ext>
            </a:extLst>
          </p:cNvPr>
          <p:cNvSpPr>
            <a:spLocks noGrp="1"/>
          </p:cNvSpPr>
          <p:nvPr>
            <p:ph type="body" sz="quarter" idx="11" hasCustomPrompt="1"/>
          </p:nvPr>
        </p:nvSpPr>
        <p:spPr>
          <a:xfrm>
            <a:off x="2026983" y="6038714"/>
            <a:ext cx="8976044" cy="246221"/>
          </a:xfrm>
        </p:spPr>
        <p:txBody>
          <a:bodyPr/>
          <a:lstStyle>
            <a:lvl1pPr>
              <a:defRPr sz="1600">
                <a:solidFill>
                  <a:schemeClr val="bg1"/>
                </a:solidFill>
                <a:latin typeface="Open Sans (body)"/>
              </a:defRPr>
            </a:lvl1pPr>
          </a:lstStyle>
          <a:p>
            <a:pPr lvl="0"/>
            <a:r>
              <a:rPr lang="en-US"/>
              <a:t>Text</a:t>
            </a:r>
          </a:p>
        </p:txBody>
      </p:sp>
      <p:sp>
        <p:nvSpPr>
          <p:cNvPr id="7" name="Text Placeholder 4">
            <a:extLst>
              <a:ext uri="{FF2B5EF4-FFF2-40B4-BE49-F238E27FC236}">
                <a16:creationId xmlns:a16="http://schemas.microsoft.com/office/drawing/2014/main" id="{FC248CBE-99C7-22F7-1F30-FF30E8FE0FF9}"/>
              </a:ext>
            </a:extLst>
          </p:cNvPr>
          <p:cNvSpPr>
            <a:spLocks noGrp="1"/>
          </p:cNvSpPr>
          <p:nvPr>
            <p:ph type="body" sz="quarter" idx="12" hasCustomPrompt="1"/>
          </p:nvPr>
        </p:nvSpPr>
        <p:spPr>
          <a:xfrm>
            <a:off x="1808409" y="6038714"/>
            <a:ext cx="131960" cy="246221"/>
          </a:xfrm>
        </p:spPr>
        <p:txBody>
          <a:bodyPr/>
          <a:lstStyle>
            <a:lvl1pPr algn="ctr">
              <a:defRPr sz="1600">
                <a:solidFill>
                  <a:srgbClr val="512BD4"/>
                </a:solidFill>
                <a:latin typeface="Open Sans (body)"/>
              </a:defRPr>
            </a:lvl1pPr>
          </a:lstStyle>
          <a:p>
            <a:pPr lvl="0"/>
            <a:r>
              <a:rPr lang="en-US"/>
              <a:t>|</a:t>
            </a:r>
          </a:p>
        </p:txBody>
      </p:sp>
    </p:spTree>
    <p:extLst>
      <p:ext uri="{BB962C8B-B14F-4D97-AF65-F5344CB8AC3E}">
        <p14:creationId xmlns:p14="http://schemas.microsoft.com/office/powerpoint/2010/main" val="1879365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Footer">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038714"/>
            <a:ext cx="10515600" cy="246221"/>
          </a:xfrm>
        </p:spPr>
        <p:txBody>
          <a:bodyPr/>
          <a:lstStyle>
            <a:lvl1pPr>
              <a:defRPr sz="1600">
                <a:solidFill>
                  <a:schemeClr val="bg1"/>
                </a:solidFill>
                <a:latin typeface="Open Sans (body)"/>
              </a:defRPr>
            </a:lvl1pPr>
          </a:lstStyle>
          <a:p>
            <a:pPr lvl="0"/>
            <a:r>
              <a:rPr lang="en-US"/>
              <a:t>Learn more</a:t>
            </a:r>
          </a:p>
        </p:txBody>
      </p:sp>
    </p:spTree>
    <p:extLst>
      <p:ext uri="{BB962C8B-B14F-4D97-AF65-F5344CB8AC3E}">
        <p14:creationId xmlns:p14="http://schemas.microsoft.com/office/powerpoint/2010/main" val="287383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and Sourc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100269"/>
            <a:ext cx="10515600" cy="184666"/>
          </a:xfrm>
        </p:spPr>
        <p:txBody>
          <a:bodyPr anchor="b" anchorCtr="0"/>
          <a:lstStyle>
            <a:lvl1pPr>
              <a:defRPr sz="1200">
                <a:solidFill>
                  <a:schemeClr val="bg1"/>
                </a:solidFill>
                <a:latin typeface="Open Sans (body)"/>
              </a:defRPr>
            </a:lvl1pPr>
          </a:lstStyle>
          <a:p>
            <a:pPr lvl="0"/>
            <a:r>
              <a:rPr lang="en-US"/>
              <a:t>Source: </a:t>
            </a:r>
          </a:p>
        </p:txBody>
      </p:sp>
    </p:spTree>
    <p:extLst>
      <p:ext uri="{BB962C8B-B14F-4D97-AF65-F5344CB8AC3E}">
        <p14:creationId xmlns:p14="http://schemas.microsoft.com/office/powerpoint/2010/main" val="1938577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hank you dark">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31559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Thank you!</a:t>
            </a:r>
          </a:p>
        </p:txBody>
      </p:sp>
    </p:spTree>
    <p:extLst>
      <p:ext uri="{BB962C8B-B14F-4D97-AF65-F5344CB8AC3E}">
        <p14:creationId xmlns:p14="http://schemas.microsoft.com/office/powerpoint/2010/main" val="361256499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6" name="Text Placeholder 6">
            <a:extLst>
              <a:ext uri="{FF2B5EF4-FFF2-40B4-BE49-F238E27FC236}">
                <a16:creationId xmlns:a16="http://schemas.microsoft.com/office/drawing/2014/main" id="{32139A8B-49F7-6A98-5202-0E45D86DE48F}"/>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DF14BA2-27A0-B3F2-CA79-80A82223504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0858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272592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3" name="Text Placeholder 6">
            <a:extLst>
              <a:ext uri="{FF2B5EF4-FFF2-40B4-BE49-F238E27FC236}">
                <a16:creationId xmlns:a16="http://schemas.microsoft.com/office/drawing/2014/main" id="{E3F43918-7BA5-7272-8748-021698D0487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B19E755E-A2E0-76F7-336A-4E75EBF02E8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95200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3801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D0E4D77-D4E2-5331-4D5C-9E44BE99748D}"/>
              </a:ext>
            </a:extLst>
          </p:cNvPr>
          <p:cNvSpPr txBox="1">
            <a:spLocks/>
          </p:cNvSpPr>
          <p:nvPr userDrawn="1"/>
        </p:nvSpPr>
        <p:spPr>
          <a:xfrm>
            <a:off x="590078" y="542287"/>
            <a:ext cx="10515818" cy="418593"/>
          </a:xfrm>
          <a:prstGeom prst="rect">
            <a:avLst/>
          </a:prstGeom>
        </p:spPr>
        <p:txBody>
          <a:bodyPr vert="horz" lIns="0" tIns="0" rIns="0" bIns="0" rtlCol="0" anchor="ctr">
            <a:normAutofit lnSpcReduction="10000"/>
          </a:bodyPr>
          <a:lstStyle>
            <a:lvl1pPr marL="0" algn="l"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sz="2999">
                <a:solidFill>
                  <a:schemeClr val="bg1"/>
                </a:solidFill>
                <a:latin typeface="+mn-lt"/>
              </a:rPr>
              <a:t>Click to edit Master title style</a:t>
            </a:r>
          </a:p>
        </p:txBody>
      </p:sp>
    </p:spTree>
    <p:extLst>
      <p:ext uri="{BB962C8B-B14F-4D97-AF65-F5344CB8AC3E}">
        <p14:creationId xmlns:p14="http://schemas.microsoft.com/office/powerpoint/2010/main" val="26730743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92AF3B-9664-D840-B4B6-DA1DF73ADC38}"/>
              </a:ext>
            </a:extLst>
          </p:cNvPr>
          <p:cNvPicPr>
            <a:picLocks noChangeAspect="1"/>
          </p:cNvPicPr>
          <p:nvPr userDrawn="1"/>
        </p:nvPicPr>
        <p:blipFill rotWithShape="1">
          <a:blip r:embed="rId2"/>
          <a:srcRect l="4429" t="1786" r="11773"/>
          <a:stretch/>
        </p:blipFill>
        <p:spPr>
          <a:xfrm rot="10800000">
            <a:off x="-101600" y="-127000"/>
            <a:ext cx="12395200" cy="7112000"/>
          </a:xfrm>
          <a:prstGeom prst="rect">
            <a:avLst/>
          </a:prstGeom>
        </p:spPr>
      </p:pic>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bg1"/>
                </a:solidFill>
                <a:latin typeface="Calibri Light" pitchFamily="34" charset="0"/>
                <a:cs typeface="Segoe UI" pitchFamily="34" charset="0"/>
              </a:defRPr>
            </a:lvl1pPr>
          </a:lstStyle>
          <a:p>
            <a:r>
              <a:rPr lang="en-US"/>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solidFill>
                  <a:schemeClr val="bg1"/>
                </a:solidFill>
                <a:latin typeface="Calibri Light" pitchFamily="34" charset="0"/>
                <a:cs typeface="Segoe UI" pitchFamily="34" charset="0"/>
              </a:defRPr>
            </a:lvl1pPr>
          </a:lstStyle>
          <a:p>
            <a:r>
              <a:rPr lang="en-US"/>
              <a:t>Click to edit Master subtitle style</a:t>
            </a:r>
          </a:p>
        </p:txBody>
      </p:sp>
      <p:pic>
        <p:nvPicPr>
          <p:cNvPr id="5" name="Picture 4">
            <a:extLst>
              <a:ext uri="{FF2B5EF4-FFF2-40B4-BE49-F238E27FC236}">
                <a16:creationId xmlns:a16="http://schemas.microsoft.com/office/drawing/2014/main" id="{10C7BF26-5F4F-1940-AEC7-A5544C707668}"/>
              </a:ext>
            </a:extLst>
          </p:cNvPr>
          <p:cNvPicPr>
            <a:picLocks noChangeAspect="1"/>
          </p:cNvPicPr>
          <p:nvPr userDrawn="1"/>
        </p:nvPicPr>
        <p:blipFill>
          <a:blip r:embed="rId3"/>
          <a:stretch>
            <a:fillRect/>
          </a:stretch>
        </p:blipFill>
        <p:spPr>
          <a:xfrm>
            <a:off x="508000" y="5054601"/>
            <a:ext cx="3527717" cy="1535105"/>
          </a:xfrm>
          <a:prstGeom prst="rect">
            <a:avLst/>
          </a:prstGeom>
        </p:spPr>
      </p:pic>
    </p:spTree>
    <p:extLst>
      <p:ext uri="{BB962C8B-B14F-4D97-AF65-F5344CB8AC3E}">
        <p14:creationId xmlns:p14="http://schemas.microsoft.com/office/powerpoint/2010/main" val="123910013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1"/>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366925"/>
      </p:ext>
    </p:extLst>
  </p:cSld>
  <p:clrMapOvr>
    <a:masterClrMapping/>
  </p:clrMapOvr>
  <p:transition>
    <p:fade/>
  </p:transition>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1"/>
                </a:solidFill>
                <a:latin typeface="+mj-lt"/>
                <a:ea typeface="+mj-ea"/>
                <a:cs typeface="Segoe UI" pitchFamily="34" charset="0"/>
              </a:defRPr>
            </a:lvl1pPr>
          </a:lstStyle>
          <a:p>
            <a:r>
              <a:rPr lang="en-US"/>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52045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8500274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9510472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8301802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chemeClr val="accent1"/>
                </a:solidFill>
                <a:latin typeface="+mj-lt"/>
                <a:ea typeface="+mj-ea"/>
                <a:cs typeface="Segoe UI" pitchFamily="34" charset="0"/>
              </a:defRPr>
            </a:lvl1pPr>
          </a:lstStyle>
          <a:p>
            <a:r>
              <a:rPr lang="en-US"/>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0712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accent1"/>
                </a:solidFill>
              </a:defRPr>
            </a:lvl1pPr>
          </a:lstStyle>
          <a:p>
            <a:r>
              <a:rPr lang="en-US"/>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1072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03F908-1C62-6E40-BD18-1D83FCFB04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488A1EF-DE64-FE4D-A0C1-B253A5257FAA}"/>
              </a:ext>
            </a:extLst>
          </p:cNvPr>
          <p:cNvSpPr/>
          <p:nvPr userDrawn="1"/>
        </p:nvSpPr>
        <p:spPr bwMode="auto">
          <a:xfrm>
            <a:off x="0" y="787400"/>
            <a:ext cx="12192000" cy="1625600"/>
          </a:xfrm>
          <a:prstGeom prst="rect">
            <a:avLst/>
          </a:prstGeom>
          <a:solidFill>
            <a:schemeClr val="bg1"/>
          </a:solidFill>
          <a:ln w="9525" algn="ctr">
            <a:noFill/>
            <a:miter lim="800000"/>
            <a:headEnd/>
            <a:tailEnd/>
          </a:ln>
          <a:effectLst/>
        </p:spPr>
        <p:txBody>
          <a:bodyPr wrap="none" rtlCol="0" anchor="ctr"/>
          <a:lstStyle/>
          <a:p>
            <a:pPr algn="ctr"/>
            <a:endParaRPr lang="en-US" sz="2667">
              <a:latin typeface="Tekton Pro" pitchFamily="34" charset="0"/>
            </a:endParaRPr>
          </a:p>
        </p:txBody>
      </p:sp>
      <p:sp>
        <p:nvSpPr>
          <p:cNvPr id="5" name="TextBox 4">
            <a:extLst>
              <a:ext uri="{FF2B5EF4-FFF2-40B4-BE49-F238E27FC236}">
                <a16:creationId xmlns:a16="http://schemas.microsoft.com/office/drawing/2014/main" id="{40643AB5-7F35-D146-A17D-660BD4D8640F}"/>
              </a:ext>
            </a:extLst>
          </p:cNvPr>
          <p:cNvSpPr txBox="1"/>
          <p:nvPr userDrawn="1"/>
        </p:nvSpPr>
        <p:spPr bwMode="auto">
          <a:xfrm>
            <a:off x="711200" y="1323202"/>
            <a:ext cx="2743200" cy="523220"/>
          </a:xfrm>
          <a:prstGeom prst="rect">
            <a:avLst/>
          </a:prstGeom>
          <a:noFill/>
          <a:ln w="9525">
            <a:noFill/>
            <a:miter lim="800000"/>
            <a:headEnd/>
            <a:tailEnd/>
          </a:ln>
        </p:spPr>
        <p:txBody>
          <a:bodyPr wrap="square">
            <a:spAutoFit/>
          </a:bodyPr>
          <a:lstStyle/>
          <a:p>
            <a:r>
              <a:rPr lang="en-US" sz="2800" b="1">
                <a:solidFill>
                  <a:schemeClr val="accent4"/>
                </a:solidFill>
                <a:effectLst/>
                <a:latin typeface="Calibri" panose="020F0502020204030204" pitchFamily="34" charset="0"/>
                <a:cs typeface="Calibri" panose="020F0502020204030204" pitchFamily="34" charset="0"/>
              </a:rPr>
              <a:t>APRIL 5-7, 2022</a:t>
            </a:r>
            <a:endParaRPr lang="en-US" sz="2800" b="1">
              <a:solidFill>
                <a:schemeClr val="accent4"/>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8037D78-0F5B-B24E-AF93-8E528B804C59}"/>
              </a:ext>
            </a:extLst>
          </p:cNvPr>
          <p:cNvSpPr txBox="1"/>
          <p:nvPr userDrawn="1"/>
        </p:nvSpPr>
        <p:spPr bwMode="auto">
          <a:xfrm>
            <a:off x="8774023" y="1200824"/>
            <a:ext cx="2743200" cy="810543"/>
          </a:xfrm>
          <a:prstGeom prst="rect">
            <a:avLst/>
          </a:prstGeom>
          <a:noFill/>
          <a:ln w="9525">
            <a:noFill/>
            <a:miter lim="800000"/>
            <a:headEnd/>
            <a:tailEnd/>
          </a:ln>
        </p:spPr>
        <p:txBody>
          <a:bodyPr wrap="square">
            <a:spAutoFit/>
          </a:bodyPr>
          <a:lstStyle/>
          <a:p>
            <a:pPr algn="ctr"/>
            <a:r>
              <a:rPr lang="en-US" sz="2800" b="1">
                <a:solidFill>
                  <a:schemeClr val="accent4"/>
                </a:solidFill>
                <a:effectLst/>
                <a:latin typeface="Calibri" panose="020F0502020204030204" pitchFamily="34" charset="0"/>
                <a:cs typeface="Calibri" panose="020F0502020204030204" pitchFamily="34" charset="0"/>
              </a:rPr>
              <a:t>LAS VEGAS, NV</a:t>
            </a:r>
          </a:p>
          <a:p>
            <a:pPr algn="ctr"/>
            <a:r>
              <a:rPr lang="en-US" sz="1867" b="1">
                <a:solidFill>
                  <a:schemeClr val="accent4"/>
                </a:solidFill>
                <a:latin typeface="Calibri" panose="020F0502020204030204" pitchFamily="34" charset="0"/>
                <a:cs typeface="Calibri" panose="020F0502020204030204" pitchFamily="34" charset="0"/>
              </a:rPr>
              <a:t>MGM GRAND</a:t>
            </a:r>
            <a:endParaRPr lang="en-US" sz="2133" b="1">
              <a:solidFill>
                <a:schemeClr val="accent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3FF8AA2-AA89-524B-9D2B-AD6EA36107AF}"/>
              </a:ext>
            </a:extLst>
          </p:cNvPr>
          <p:cNvPicPr>
            <a:picLocks noChangeAspect="1"/>
          </p:cNvPicPr>
          <p:nvPr userDrawn="1"/>
        </p:nvPicPr>
        <p:blipFill>
          <a:blip r:embed="rId3"/>
          <a:stretch>
            <a:fillRect/>
          </a:stretch>
        </p:blipFill>
        <p:spPr>
          <a:xfrm>
            <a:off x="5080000" y="1124777"/>
            <a:ext cx="2032000" cy="883571"/>
          </a:xfrm>
          <a:prstGeom prst="rect">
            <a:avLst/>
          </a:prstGeom>
        </p:spPr>
      </p:pic>
    </p:spTree>
    <p:extLst>
      <p:ext uri="{BB962C8B-B14F-4D97-AF65-F5344CB8AC3E}">
        <p14:creationId xmlns:p14="http://schemas.microsoft.com/office/powerpoint/2010/main" val="328248086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055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11/21/2023</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4" y="351097"/>
            <a:ext cx="2259016"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1" baseline="0">
                <a:solidFill>
                  <a:srgbClr val="D0D1D2"/>
                </a:solidFill>
              </a:rPr>
              <a:t>Global Summit</a:t>
            </a:r>
          </a:p>
        </p:txBody>
      </p:sp>
    </p:spTree>
    <p:extLst>
      <p:ext uri="{BB962C8B-B14F-4D97-AF65-F5344CB8AC3E}">
        <p14:creationId xmlns:p14="http://schemas.microsoft.com/office/powerpoint/2010/main" val="29966014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9327364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091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230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3F76-289F-2B26-CEF7-F17949CF0E64}"/>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C9953AE-1923-0EB2-F2C6-B05AFCC762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37A6303-91F3-737A-30BD-51FABD04C521}"/>
              </a:ext>
            </a:extLst>
          </p:cNvPr>
          <p:cNvSpPr>
            <a:spLocks noGrp="1"/>
          </p:cNvSpPr>
          <p:nvPr>
            <p:ph type="dt" sz="half" idx="10"/>
          </p:nvPr>
        </p:nvSpPr>
        <p:spPr/>
        <p:txBody>
          <a:bodyPr/>
          <a:lstStyle/>
          <a:p>
            <a:fld id="{223B63F9-CD40-4B83-9EB0-ADA2DECA1229}" type="datetimeFigureOut">
              <a:rPr lang="en-ZA" smtClean="0"/>
              <a:t>21/11/2023</a:t>
            </a:fld>
            <a:endParaRPr lang="en-ZA"/>
          </a:p>
        </p:txBody>
      </p:sp>
      <p:sp>
        <p:nvSpPr>
          <p:cNvPr id="5" name="Footer Placeholder 4">
            <a:extLst>
              <a:ext uri="{FF2B5EF4-FFF2-40B4-BE49-F238E27FC236}">
                <a16:creationId xmlns:a16="http://schemas.microsoft.com/office/drawing/2014/main" id="{974A4E69-6F8E-B368-666C-A523311DACC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5809862-E9E8-9E2B-30C4-B187E75284DD}"/>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4278802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63" Type="http://schemas.openxmlformats.org/officeDocument/2006/relationships/image" Target="../media/image9.png"/><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5" Type="http://schemas.openxmlformats.org/officeDocument/2006/relationships/slideLayout" Target="../slideLayouts/slideLayout27.xml"/><Relationship Id="rId61" Type="http://schemas.openxmlformats.org/officeDocument/2006/relationships/theme" Target="../theme/theme2.xml"/><Relationship Id="rId19" Type="http://schemas.openxmlformats.org/officeDocument/2006/relationships/slideLayout" Target="../slideLayouts/slideLayout4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64" Type="http://schemas.openxmlformats.org/officeDocument/2006/relationships/image" Target="../media/image10.svg"/><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62" Type="http://schemas.openxmlformats.org/officeDocument/2006/relationships/image" Target="../media/image8.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10" Type="http://schemas.openxmlformats.org/officeDocument/2006/relationships/slideLayout" Target="../slideLayouts/slideLayout32.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3.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11/21/2023</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9" r:id="rId4"/>
    <p:sldLayoutId id="2147483680" r:id="rId5"/>
    <p:sldLayoutId id="2147483681" r:id="rId6"/>
    <p:sldLayoutId id="2147483682" r:id="rId7"/>
    <p:sldLayoutId id="2147483678" r:id="rId8"/>
    <p:sldLayoutId id="2147483698" r:id="rId9"/>
    <p:sldLayoutId id="2147483665" r:id="rId10"/>
    <p:sldLayoutId id="2147483666" r:id="rId11"/>
    <p:sldLayoutId id="2147483667" r:id="rId12"/>
    <p:sldLayoutId id="2147483668" r:id="rId13"/>
    <p:sldLayoutId id="2147483669" r:id="rId14"/>
    <p:sldLayoutId id="2147483670" r:id="rId15"/>
    <p:sldLayoutId id="2147483671" r:id="rId16"/>
    <p:sldLayoutId id="2147483675" r:id="rId17"/>
    <p:sldLayoutId id="2147483676" r:id="rId18"/>
    <p:sldLayoutId id="2147483677" r:id="rId19"/>
    <p:sldLayoutId id="2147483672" r:id="rId20"/>
    <p:sldLayoutId id="2147483673" r:id="rId21"/>
    <p:sldLayoutId id="2147483795" r:id="rId22"/>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615475" y="1435504"/>
            <a:ext cx="11018520" cy="13665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C2967733-C0DE-BADA-75ED-9F6DE2ACB70F}"/>
              </a:ext>
            </a:extLst>
          </p:cNvPr>
          <p:cNvPicPr>
            <a:picLocks noChangeAspect="1"/>
          </p:cNvPicPr>
          <p:nvPr userDrawn="1"/>
        </p:nvPicPr>
        <p:blipFill rotWithShape="1">
          <a:blip r:embed="rId63">
            <a:extLst>
              <a:ext uri="{96DAC541-7B7A-43D3-8B79-37D633B846F1}">
                <asvg:svgBlip xmlns:asvg="http://schemas.microsoft.com/office/drawing/2016/SVG/main" r:embed="rId64"/>
              </a:ext>
            </a:extLst>
          </a:blip>
          <a:srcRect t="9251" r="8198" b="2669"/>
          <a:stretch/>
        </p:blipFill>
        <p:spPr>
          <a:xfrm>
            <a:off x="4177269" y="0"/>
            <a:ext cx="8014731" cy="6857999"/>
          </a:xfrm>
          <a:prstGeom prst="rect">
            <a:avLst/>
          </a:prstGeom>
        </p:spPr>
      </p:pic>
      <p:sp>
        <p:nvSpPr>
          <p:cNvPr id="2" name="Title Placeholder 1">
            <a:extLst>
              <a:ext uri="{FF2B5EF4-FFF2-40B4-BE49-F238E27FC236}">
                <a16:creationId xmlns:a16="http://schemas.microsoft.com/office/drawing/2014/main" id="{111D7F93-964D-E7FE-6709-666D9AD492E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5" name="Rectangle 4">
            <a:extLst>
              <a:ext uri="{FF2B5EF4-FFF2-40B4-BE49-F238E27FC236}">
                <a16:creationId xmlns:a16="http://schemas.microsoft.com/office/drawing/2014/main" id="{B4945AE1-A190-C742-08F7-7D44179A933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6" name="Rectangle 5">
            <a:extLst>
              <a:ext uri="{FF2B5EF4-FFF2-40B4-BE49-F238E27FC236}">
                <a16:creationId xmlns:a16="http://schemas.microsoft.com/office/drawing/2014/main" id="{9E02EA38-01E7-FBE4-972C-BE6CAD1EAFFD}"/>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8" name="Rectangle 7">
            <a:extLst>
              <a:ext uri="{FF2B5EF4-FFF2-40B4-BE49-F238E27FC236}">
                <a16:creationId xmlns:a16="http://schemas.microsoft.com/office/drawing/2014/main" id="{1B951189-0FDB-34DC-8CEF-ECAF4B12B1CC}"/>
              </a:ext>
            </a:extLst>
          </p:cNvPr>
          <p:cNvSpPr/>
          <p:nvPr userDrawn="1"/>
        </p:nvSpPr>
        <p:spPr bwMode="auto">
          <a:xfrm>
            <a:off x="12481559" y="659899"/>
            <a:ext cx="602204" cy="601962"/>
          </a:xfrm>
          <a:prstGeom prst="rect">
            <a:avLst/>
          </a:prstGeom>
          <a:solidFill>
            <a:srgbClr val="8B73E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36" name="Rectangle 35">
            <a:extLst>
              <a:ext uri="{FF2B5EF4-FFF2-40B4-BE49-F238E27FC236}">
                <a16:creationId xmlns:a16="http://schemas.microsoft.com/office/drawing/2014/main" id="{F9BF563A-DE58-13F7-0916-2FFD7E3C9110}"/>
              </a:ext>
            </a:extLst>
          </p:cNvPr>
          <p:cNvSpPr/>
          <p:nvPr userDrawn="1"/>
        </p:nvSpPr>
        <p:spPr bwMode="auto">
          <a:xfrm>
            <a:off x="12475115" y="1435504"/>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37" name="Rectangle 36">
            <a:extLst>
              <a:ext uri="{FF2B5EF4-FFF2-40B4-BE49-F238E27FC236}">
                <a16:creationId xmlns:a16="http://schemas.microsoft.com/office/drawing/2014/main" id="{BE707104-C725-DA4B-0210-9FFE3342A8EE}"/>
              </a:ext>
            </a:extLst>
          </p:cNvPr>
          <p:cNvSpPr/>
          <p:nvPr userDrawn="1"/>
        </p:nvSpPr>
        <p:spPr bwMode="auto">
          <a:xfrm>
            <a:off x="12993618" y="1435504"/>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38" name="Rectangle 37">
            <a:extLst>
              <a:ext uri="{FF2B5EF4-FFF2-40B4-BE49-F238E27FC236}">
                <a16:creationId xmlns:a16="http://schemas.microsoft.com/office/drawing/2014/main" id="{9DA202D3-BF7E-C81E-7437-034C19DE79B2}"/>
              </a:ext>
            </a:extLst>
          </p:cNvPr>
          <p:cNvSpPr/>
          <p:nvPr userDrawn="1"/>
        </p:nvSpPr>
        <p:spPr bwMode="auto">
          <a:xfrm>
            <a:off x="13508492" y="1435504"/>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
        <p:nvSpPr>
          <p:cNvPr id="48" name="Rectangle 47">
            <a:extLst>
              <a:ext uri="{FF2B5EF4-FFF2-40B4-BE49-F238E27FC236}">
                <a16:creationId xmlns:a16="http://schemas.microsoft.com/office/drawing/2014/main" id="{DCE21858-3C26-6AF5-304C-C9E325B0F65A}"/>
              </a:ext>
            </a:extLst>
          </p:cNvPr>
          <p:cNvSpPr/>
          <p:nvPr userDrawn="1"/>
        </p:nvSpPr>
        <p:spPr bwMode="auto">
          <a:xfrm>
            <a:off x="13132901" y="659899"/>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4</a:t>
            </a:r>
          </a:p>
        </p:txBody>
      </p:sp>
    </p:spTree>
    <p:extLst>
      <p:ext uri="{BB962C8B-B14F-4D97-AF65-F5344CB8AC3E}">
        <p14:creationId xmlns:p14="http://schemas.microsoft.com/office/powerpoint/2010/main" val="224009354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 id="2147483770" r:id="rId52"/>
    <p:sldLayoutId id="2147483771" r:id="rId53"/>
    <p:sldLayoutId id="2147483772" r:id="rId54"/>
    <p:sldLayoutId id="2147483773" r:id="rId55"/>
    <p:sldLayoutId id="2147483774" r:id="rId56"/>
    <p:sldLayoutId id="2147483775" r:id="rId57"/>
    <p:sldLayoutId id="2147483776" r:id="rId58"/>
    <p:sldLayoutId id="2147483777" r:id="rId59"/>
    <p:sldLayoutId id="2147483778" r:id="rId60"/>
  </p:sldLayoutIdLst>
  <p:transition>
    <p:fade/>
  </p:transition>
  <p:hf sldNum="0" hdr="0" ftr="0" dt="0"/>
  <p:txStyles>
    <p:titleStyle>
      <a:lvl1pPr marL="0" algn="l"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p:titleStyle>
    <p:body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55" rtl="0" eaLnBrk="1" latinLnBrk="0" hangingPunct="1">
        <a:defRPr sz="1800" kern="1200">
          <a:solidFill>
            <a:schemeClr val="tx1"/>
          </a:solidFill>
          <a:latin typeface="+mn-lt"/>
          <a:ea typeface="+mn-ea"/>
          <a:cs typeface="+mn-cs"/>
        </a:defRPr>
      </a:lvl1pPr>
      <a:lvl2pPr marL="466278" algn="l" defTabSz="932555" rtl="0" eaLnBrk="1" latinLnBrk="0" hangingPunct="1">
        <a:defRPr sz="1800" kern="1200">
          <a:solidFill>
            <a:schemeClr val="tx1"/>
          </a:solidFill>
          <a:latin typeface="+mn-lt"/>
          <a:ea typeface="+mn-ea"/>
          <a:cs typeface="+mn-cs"/>
        </a:defRPr>
      </a:lvl2pPr>
      <a:lvl3pPr marL="932555" algn="l" defTabSz="932555" rtl="0" eaLnBrk="1" latinLnBrk="0" hangingPunct="1">
        <a:defRPr sz="1800" kern="1200">
          <a:solidFill>
            <a:schemeClr val="tx1"/>
          </a:solidFill>
          <a:latin typeface="+mn-lt"/>
          <a:ea typeface="+mn-ea"/>
          <a:cs typeface="+mn-cs"/>
        </a:defRPr>
      </a:lvl3pPr>
      <a:lvl4pPr marL="1398833" algn="l" defTabSz="932555" rtl="0" eaLnBrk="1" latinLnBrk="0" hangingPunct="1">
        <a:defRPr sz="1800" kern="1200">
          <a:solidFill>
            <a:schemeClr val="tx1"/>
          </a:solidFill>
          <a:latin typeface="+mn-lt"/>
          <a:ea typeface="+mn-ea"/>
          <a:cs typeface="+mn-cs"/>
        </a:defRPr>
      </a:lvl4pPr>
      <a:lvl5pPr marL="1865111" algn="l" defTabSz="932555" rtl="0" eaLnBrk="1" latinLnBrk="0" hangingPunct="1">
        <a:defRPr sz="1800" kern="1200">
          <a:solidFill>
            <a:schemeClr val="tx1"/>
          </a:solidFill>
          <a:latin typeface="+mn-lt"/>
          <a:ea typeface="+mn-ea"/>
          <a:cs typeface="+mn-cs"/>
        </a:defRPr>
      </a:lvl5pPr>
      <a:lvl6pPr marL="2331390" algn="l" defTabSz="932555" rtl="0" eaLnBrk="1" latinLnBrk="0" hangingPunct="1">
        <a:defRPr sz="1800" kern="1200">
          <a:solidFill>
            <a:schemeClr val="tx1"/>
          </a:solidFill>
          <a:latin typeface="+mn-lt"/>
          <a:ea typeface="+mn-ea"/>
          <a:cs typeface="+mn-cs"/>
        </a:defRPr>
      </a:lvl6pPr>
      <a:lvl7pPr marL="2797666" algn="l" defTabSz="932555" rtl="0" eaLnBrk="1" latinLnBrk="0" hangingPunct="1">
        <a:defRPr sz="1800" kern="1200">
          <a:solidFill>
            <a:schemeClr val="tx1"/>
          </a:solidFill>
          <a:latin typeface="+mn-lt"/>
          <a:ea typeface="+mn-ea"/>
          <a:cs typeface="+mn-cs"/>
        </a:defRPr>
      </a:lvl7pPr>
      <a:lvl8pPr marL="3263944" algn="l" defTabSz="932555" rtl="0" eaLnBrk="1" latinLnBrk="0" hangingPunct="1">
        <a:defRPr sz="1800" kern="1200">
          <a:solidFill>
            <a:schemeClr val="tx1"/>
          </a:solidFill>
          <a:latin typeface="+mn-lt"/>
          <a:ea typeface="+mn-ea"/>
          <a:cs typeface="+mn-cs"/>
        </a:defRPr>
      </a:lvl8pPr>
      <a:lvl9pPr marL="3730223" algn="l" defTabSz="9325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66">
          <p15:clr>
            <a:srgbClr val="C35EA4"/>
          </p15:clr>
        </p15:guide>
        <p15:guide id="17" pos="3100">
          <p15:clr>
            <a:srgbClr val="C35EA4"/>
          </p15:clr>
        </p15:guide>
        <p15:guide id="25" orient="horz" pos="8272">
          <p15:clr>
            <a:srgbClr val="C35EA4"/>
          </p15:clr>
        </p15:guide>
        <p15:guide id="26" orient="horz" pos="7889">
          <p15:clr>
            <a:srgbClr val="C35EA4"/>
          </p15:clr>
        </p15:guide>
        <p15:guide id="28" pos="14597">
          <p15:clr>
            <a:srgbClr val="A4A3A4"/>
          </p15:clr>
        </p15:guide>
        <p15:guide id="30" pos="5269">
          <p15:clr>
            <a:srgbClr val="C35EA4"/>
          </p15:clr>
        </p15:guide>
        <p15:guide id="31" pos="4102">
          <p15:clr>
            <a:srgbClr val="C35EA4"/>
          </p15:clr>
        </p15:guide>
        <p15:guide id="32" pos="2930">
          <p15:clr>
            <a:srgbClr val="C35EA4"/>
          </p15:clr>
        </p15:guide>
        <p15:guide id="33" pos="1933">
          <p15:clr>
            <a:srgbClr val="C35EA4"/>
          </p15:clr>
        </p15:guide>
        <p15:guide id="34" pos="1763">
          <p15:clr>
            <a:srgbClr val="C35EA4"/>
          </p15:clr>
        </p15:guide>
        <p15:guide id="35" pos="5419">
          <p15:clr>
            <a:srgbClr val="C35EA4"/>
          </p15:clr>
        </p15:guide>
        <p15:guide id="36" pos="4267">
          <p15:clr>
            <a:srgbClr val="C35EA4"/>
          </p15:clr>
        </p15:guide>
        <p15:guide id="37" pos="6416">
          <p15:clr>
            <a:srgbClr val="C35EA4"/>
          </p15:clr>
        </p15:guide>
        <p15:guide id="38" pos="6587">
          <p15:clr>
            <a:srgbClr val="C35EA4"/>
          </p15:clr>
        </p15:guide>
        <p15:guide id="39" pos="7589">
          <p15:clr>
            <a:srgbClr val="C35EA4"/>
          </p15:clr>
        </p15:guide>
        <p15:guide id="40" pos="7749">
          <p15:clr>
            <a:srgbClr val="C35EA4"/>
          </p15:clr>
        </p15:guide>
        <p15:guide id="41" pos="8752">
          <p15:clr>
            <a:srgbClr val="C35EA4"/>
          </p15:clr>
        </p15:guide>
        <p15:guide id="42" pos="8923">
          <p15:clr>
            <a:srgbClr val="C35EA4"/>
          </p15:clr>
        </p15:guide>
        <p15:guide id="43" pos="9913">
          <p15:clr>
            <a:srgbClr val="C35EA4"/>
          </p15:clr>
        </p15:guide>
        <p15:guide id="44" pos="10085">
          <p15:clr>
            <a:srgbClr val="C35EA4"/>
          </p15:clr>
        </p15:guide>
        <p15:guide id="45" pos="11088">
          <p15:clr>
            <a:srgbClr val="C35EA4"/>
          </p15:clr>
        </p15:guide>
        <p15:guide id="46" pos="11259">
          <p15:clr>
            <a:srgbClr val="C35EA4"/>
          </p15:clr>
        </p15:guide>
        <p15:guide id="47" pos="12251">
          <p15:clr>
            <a:srgbClr val="C35EA4"/>
          </p15:clr>
        </p15:guide>
        <p15:guide id="48" pos="12416">
          <p15:clr>
            <a:srgbClr val="C35EA4"/>
          </p15:clr>
        </p15:guide>
        <p15:guide id="49" pos="13429">
          <p15:clr>
            <a:srgbClr val="C35EA4"/>
          </p15:clr>
        </p15:guide>
        <p15:guide id="50" pos="13595">
          <p15:clr>
            <a:srgbClr val="C35EA4"/>
          </p15:clr>
        </p15:guide>
        <p15:guide id="51" orient="horz" pos="768">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2027845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accent1"/>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A278AF"/>
            </a:gs>
            <a:gs pos="60000">
              <a:srgbClr val="D95196"/>
            </a:gs>
            <a:gs pos="0">
              <a:srgbClr val="5973C3"/>
            </a:gs>
            <a:gs pos="100000">
              <a:srgbClr val="E37C67"/>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E3F1F7-710F-1A60-C413-3168DA7E16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F2E7AEF-8138-9B1E-9CE8-AA070C66B8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53CCFAA-7903-6AB5-1E0E-C799AF6C3D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B63F9-CD40-4B83-9EB0-ADA2DECA1229}" type="datetimeFigureOut">
              <a:rPr lang="en-ZA" smtClean="0"/>
              <a:t>21/11/2023</a:t>
            </a:fld>
            <a:endParaRPr lang="en-ZA"/>
          </a:p>
        </p:txBody>
      </p:sp>
      <p:sp>
        <p:nvSpPr>
          <p:cNvPr id="5" name="Footer Placeholder 4">
            <a:extLst>
              <a:ext uri="{FF2B5EF4-FFF2-40B4-BE49-F238E27FC236}">
                <a16:creationId xmlns:a16="http://schemas.microsoft.com/office/drawing/2014/main" id="{161BFDAF-7F11-A6B3-7DAF-279BA6E71A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21ED2DF2-7720-FFD3-5644-A170AEF19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5F3E7-13BB-4F8B-96AC-4000F78A6BB4}" type="slidenum">
              <a:rPr lang="en-ZA" smtClean="0"/>
              <a:t>‹#›</a:t>
            </a:fld>
            <a:endParaRPr lang="en-ZA"/>
          </a:p>
        </p:txBody>
      </p:sp>
    </p:spTree>
    <p:extLst>
      <p:ext uri="{BB962C8B-B14F-4D97-AF65-F5344CB8AC3E}">
        <p14:creationId xmlns:p14="http://schemas.microsoft.com/office/powerpoint/2010/main" val="1389542207"/>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onts.google.com/specimen/Space+Grotesk/about" TargetMode="External"/><Relationship Id="rId2" Type="http://schemas.openxmlformats.org/officeDocument/2006/relationships/hyperlink" Target="https://microsoft-my.sharepoint.com/:u:/p/v-kmoujaes/EfQEmsKOgjBNv674KlIrBocB5qiGKAqONruOlWa2Zn55xw?e=7Bulmq"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8.emf"/><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57.wmf"/><Relationship Id="rId5" Type="http://schemas.openxmlformats.org/officeDocument/2006/relationships/oleObject" Target="../embeddings/oleObject2.bin"/><Relationship Id="rId4" Type="http://schemas.openxmlformats.org/officeDocument/2006/relationships/image" Target="../media/image56.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mailto:maui-upgrades@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jpe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97.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png"/><Relationship Id="rId2" Type="http://schemas.openxmlformats.org/officeDocument/2006/relationships/notesSlide" Target="../notesSlides/notesSlide2.xml"/><Relationship Id="rId16" Type="http://schemas.openxmlformats.org/officeDocument/2006/relationships/image" Target="../media/image43.svg"/><Relationship Id="rId1" Type="http://schemas.openxmlformats.org/officeDocument/2006/relationships/slideLayout" Target="../slideLayouts/slideLayout15.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sv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D837C5-1AF7-95D7-0E8D-88271F09A8D9}"/>
              </a:ext>
            </a:extLst>
          </p:cNvPr>
          <p:cNvSpPr>
            <a:spLocks noGrp="1"/>
          </p:cNvSpPr>
          <p:nvPr>
            <p:ph idx="1"/>
          </p:nvPr>
        </p:nvSpPr>
        <p:spPr>
          <a:xfrm>
            <a:off x="1207809" y="1779092"/>
            <a:ext cx="9776381" cy="3299815"/>
          </a:xfrm>
        </p:spPr>
        <p:txBody>
          <a:bodyPr/>
          <a:lstStyle/>
          <a:p>
            <a:pPr marL="0" indent="0">
              <a:buNone/>
            </a:pPr>
            <a:r>
              <a:rPr lang="en-US" sz="1800" b="1" dirty="0">
                <a:solidFill>
                  <a:srgbClr val="ED35D1">
                    <a:alpha val="90000"/>
                  </a:srgbClr>
                </a:solidFill>
              </a:rPr>
              <a:t>READ ME</a:t>
            </a:r>
            <a:br>
              <a:rPr lang="en-US" sz="1800" b="1" dirty="0">
                <a:solidFill>
                  <a:schemeClr val="tx1">
                    <a:alpha val="90000"/>
                  </a:schemeClr>
                </a:solidFill>
              </a:rPr>
            </a:br>
            <a:br>
              <a:rPr lang="en-US" sz="1800" dirty="0">
                <a:solidFill>
                  <a:schemeClr val="tx1">
                    <a:alpha val="90000"/>
                  </a:schemeClr>
                </a:solidFill>
              </a:rPr>
            </a:br>
            <a:r>
              <a:rPr lang="en-US" dirty="0">
                <a:solidFill>
                  <a:schemeClr val="tx2">
                    <a:lumMod val="50000"/>
                    <a:alpha val="90000"/>
                  </a:schemeClr>
                </a:solidFill>
              </a:rPr>
              <a:t>This template uses the font </a:t>
            </a:r>
            <a:r>
              <a:rPr lang="en-US" dirty="0">
                <a:solidFill>
                  <a:schemeClr val="tx2">
                    <a:lumMod val="50000"/>
                    <a:alpha val="90000"/>
                  </a:schemeClr>
                </a:solidFill>
                <a:latin typeface="Space Grotesk Medium" pitchFamily="2" charset="77"/>
                <a:cs typeface="Space Grotesk Medium" pitchFamily="2" charset="77"/>
              </a:rPr>
              <a:t>‘Space </a:t>
            </a:r>
            <a:r>
              <a:rPr lang="en-US" dirty="0" err="1">
                <a:solidFill>
                  <a:schemeClr val="tx2">
                    <a:lumMod val="50000"/>
                    <a:alpha val="90000"/>
                  </a:schemeClr>
                </a:solidFill>
                <a:latin typeface="Space Grotesk Medium" pitchFamily="2" charset="77"/>
                <a:cs typeface="Space Grotesk Medium" pitchFamily="2" charset="77"/>
              </a:rPr>
              <a:t>Grotesk</a:t>
            </a:r>
            <a:r>
              <a:rPr lang="en-US" dirty="0">
                <a:solidFill>
                  <a:schemeClr val="tx2">
                    <a:lumMod val="50000"/>
                    <a:alpha val="90000"/>
                  </a:schemeClr>
                </a:solidFill>
                <a:latin typeface="Space Grotesk Medium" pitchFamily="2" charset="77"/>
                <a:cs typeface="Space Grotesk Medium" pitchFamily="2" charset="77"/>
              </a:rPr>
              <a:t>’ </a:t>
            </a:r>
            <a:r>
              <a:rPr lang="en-US" dirty="0">
                <a:solidFill>
                  <a:schemeClr val="tx2">
                    <a:lumMod val="50000"/>
                    <a:alpha val="90000"/>
                  </a:schemeClr>
                </a:solidFill>
              </a:rPr>
              <a:t>– be sure to download the font before making edits to the deck.</a:t>
            </a:r>
            <a:br>
              <a:rPr lang="en-US" dirty="0">
                <a:solidFill>
                  <a:schemeClr val="tx2">
                    <a:lumMod val="50000"/>
                    <a:alpha val="90000"/>
                  </a:schemeClr>
                </a:solidFill>
              </a:rPr>
            </a:br>
            <a:br>
              <a:rPr lang="en-US" dirty="0">
                <a:solidFill>
                  <a:schemeClr val="tx2">
                    <a:lumMod val="50000"/>
                    <a:alpha val="90000"/>
                  </a:schemeClr>
                </a:solidFill>
              </a:rPr>
            </a:br>
            <a:r>
              <a:rPr lang="en-US" dirty="0">
                <a:solidFill>
                  <a:schemeClr val="tx2">
                    <a:lumMod val="50000"/>
                    <a:alpha val="90000"/>
                  </a:schemeClr>
                </a:solidFill>
              </a:rPr>
              <a:t>Here’s the </a:t>
            </a:r>
            <a:r>
              <a:rPr lang="en-US" dirty="0">
                <a:solidFill>
                  <a:schemeClr val="accent6">
                    <a:alpha val="90000"/>
                  </a:schemeClr>
                </a:solidFill>
                <a:hlinkClick r:id="rId2">
                  <a:extLst>
                    <a:ext uri="{A12FA001-AC4F-418D-AE19-62706E023703}">
                      <ahyp:hlinkClr xmlns:ahyp="http://schemas.microsoft.com/office/drawing/2018/hyperlinkcolor" val="tx"/>
                    </a:ext>
                  </a:extLst>
                </a:hlinkClick>
              </a:rPr>
              <a:t>link</a:t>
            </a:r>
            <a:r>
              <a:rPr lang="en-US" dirty="0">
                <a:solidFill>
                  <a:schemeClr val="accent6">
                    <a:alpha val="90000"/>
                  </a:schemeClr>
                </a:solidFill>
              </a:rPr>
              <a:t> </a:t>
            </a:r>
            <a:r>
              <a:rPr lang="en-US" dirty="0">
                <a:solidFill>
                  <a:schemeClr val="tx2">
                    <a:lumMod val="50000"/>
                    <a:alpha val="90000"/>
                  </a:schemeClr>
                </a:solidFill>
              </a:rPr>
              <a:t>to the ZIP file containing the font.</a:t>
            </a:r>
            <a:br>
              <a:rPr lang="en-US" dirty="0">
                <a:solidFill>
                  <a:schemeClr val="tx2">
                    <a:lumMod val="50000"/>
                    <a:alpha val="90000"/>
                  </a:schemeClr>
                </a:solidFill>
              </a:rPr>
            </a:br>
            <a:br>
              <a:rPr lang="en-US" dirty="0">
                <a:solidFill>
                  <a:schemeClr val="tx2">
                    <a:lumMod val="50000"/>
                    <a:alpha val="90000"/>
                  </a:schemeClr>
                </a:solidFill>
              </a:rPr>
            </a:br>
            <a:r>
              <a:rPr lang="en-US" dirty="0">
                <a:solidFill>
                  <a:schemeClr val="tx2">
                    <a:lumMod val="50000"/>
                    <a:alpha val="90000"/>
                  </a:schemeClr>
                </a:solidFill>
              </a:rPr>
              <a:t>If you cannot access the link above, you can download the font for free via</a:t>
            </a:r>
            <a:r>
              <a:rPr lang="en-US" dirty="0">
                <a:solidFill>
                  <a:schemeClr val="tx1">
                    <a:alpha val="90000"/>
                  </a:schemeClr>
                </a:solidFill>
              </a:rPr>
              <a:t> </a:t>
            </a:r>
            <a:r>
              <a:rPr lang="en-US" dirty="0">
                <a:solidFill>
                  <a:schemeClr val="accent6">
                    <a:alpha val="90000"/>
                  </a:schemeClr>
                </a:solidFill>
                <a:hlinkClick r:id="rId3">
                  <a:extLst>
                    <a:ext uri="{A12FA001-AC4F-418D-AE19-62706E023703}">
                      <ahyp:hlinkClr xmlns:ahyp="http://schemas.microsoft.com/office/drawing/2018/hyperlinkcolor" val="tx"/>
                    </a:ext>
                  </a:extLst>
                </a:hlinkClick>
              </a:rPr>
              <a:t>Google Fonts</a:t>
            </a:r>
            <a:r>
              <a:rPr lang="en-US" dirty="0">
                <a:solidFill>
                  <a:schemeClr val="tx2">
                    <a:lumMod val="50000"/>
                    <a:alpha val="90000"/>
                  </a:schemeClr>
                </a:solidFill>
              </a:rPr>
              <a:t>.</a:t>
            </a:r>
          </a:p>
        </p:txBody>
      </p:sp>
    </p:spTree>
    <p:extLst>
      <p:ext uri="{BB962C8B-B14F-4D97-AF65-F5344CB8AC3E}">
        <p14:creationId xmlns:p14="http://schemas.microsoft.com/office/powerpoint/2010/main" val="219779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F2F626-CC8C-A2F9-1841-6F957F033684}"/>
              </a:ext>
            </a:extLst>
          </p:cNvPr>
          <p:cNvSpPr>
            <a:spLocks noGrp="1"/>
          </p:cNvSpPr>
          <p:nvPr>
            <p:ph type="title"/>
          </p:nvPr>
        </p:nvSpPr>
        <p:spPr/>
        <p:txBody>
          <a:bodyPr/>
          <a:lstStyle/>
          <a:p>
            <a:r>
              <a:rPr lang="en-US" dirty="0"/>
              <a:t>Desktop Development</a:t>
            </a:r>
          </a:p>
        </p:txBody>
      </p:sp>
      <p:sp>
        <p:nvSpPr>
          <p:cNvPr id="5" name="Text Placeholder 4">
            <a:extLst>
              <a:ext uri="{FF2B5EF4-FFF2-40B4-BE49-F238E27FC236}">
                <a16:creationId xmlns:a16="http://schemas.microsoft.com/office/drawing/2014/main" id="{FF51D354-6DBA-EEFD-8E9F-929B1D71B0BF}"/>
              </a:ext>
            </a:extLst>
          </p:cNvPr>
          <p:cNvSpPr>
            <a:spLocks noGrp="1"/>
          </p:cNvSpPr>
          <p:nvPr>
            <p:ph type="body" idx="1"/>
          </p:nvPr>
        </p:nvSpPr>
        <p:spPr/>
        <p:txBody>
          <a:bodyPr>
            <a:normAutofit/>
          </a:bodyPr>
          <a:lstStyle/>
          <a:p>
            <a:r>
              <a:rPr lang="en-US" sz="3600" dirty="0">
                <a:solidFill>
                  <a:schemeClr val="tx2"/>
                </a:solidFill>
              </a:rPr>
              <a:t>.NET 7</a:t>
            </a:r>
          </a:p>
        </p:txBody>
      </p:sp>
      <p:sp>
        <p:nvSpPr>
          <p:cNvPr id="6" name="Content Placeholder 5">
            <a:extLst>
              <a:ext uri="{FF2B5EF4-FFF2-40B4-BE49-F238E27FC236}">
                <a16:creationId xmlns:a16="http://schemas.microsoft.com/office/drawing/2014/main" id="{532C31F4-7E8D-3E72-0965-0C11437FFC4E}"/>
              </a:ext>
            </a:extLst>
          </p:cNvPr>
          <p:cNvSpPr>
            <a:spLocks noGrp="1"/>
          </p:cNvSpPr>
          <p:nvPr>
            <p:ph sz="half" idx="2"/>
          </p:nvPr>
        </p:nvSpPr>
        <p:spPr>
          <a:xfrm>
            <a:off x="862014" y="2505075"/>
            <a:ext cx="5157787" cy="3684588"/>
          </a:xfrm>
        </p:spPr>
        <p:txBody>
          <a:bodyPr/>
          <a:lstStyle/>
          <a:p>
            <a:r>
              <a:rPr lang="en-US" dirty="0"/>
              <a:t>Tooltips</a:t>
            </a:r>
          </a:p>
          <a:p>
            <a:r>
              <a:rPr lang="en-US" dirty="0"/>
              <a:t>Pointer hover</a:t>
            </a:r>
          </a:p>
          <a:p>
            <a:r>
              <a:rPr lang="en-US" dirty="0"/>
              <a:t>Right-click &amp; context menus</a:t>
            </a:r>
          </a:p>
        </p:txBody>
      </p:sp>
      <p:sp>
        <p:nvSpPr>
          <p:cNvPr id="7" name="Text Placeholder 6">
            <a:extLst>
              <a:ext uri="{FF2B5EF4-FFF2-40B4-BE49-F238E27FC236}">
                <a16:creationId xmlns:a16="http://schemas.microsoft.com/office/drawing/2014/main" id="{4452CFA1-91C9-79EC-3E82-9FBA474683E4}"/>
              </a:ext>
            </a:extLst>
          </p:cNvPr>
          <p:cNvSpPr>
            <a:spLocks noGrp="1"/>
          </p:cNvSpPr>
          <p:nvPr>
            <p:ph type="body" sz="quarter" idx="3"/>
          </p:nvPr>
        </p:nvSpPr>
        <p:spPr/>
        <p:txBody>
          <a:bodyPr>
            <a:normAutofit/>
          </a:bodyPr>
          <a:lstStyle/>
          <a:p>
            <a:r>
              <a:rPr lang="en-US" sz="3600" dirty="0">
                <a:solidFill>
                  <a:schemeClr val="tx1"/>
                </a:solidFill>
              </a:rPr>
              <a:t>.NET 8</a:t>
            </a:r>
          </a:p>
        </p:txBody>
      </p:sp>
      <p:sp>
        <p:nvSpPr>
          <p:cNvPr id="8" name="Content Placeholder 7">
            <a:extLst>
              <a:ext uri="{FF2B5EF4-FFF2-40B4-BE49-F238E27FC236}">
                <a16:creationId xmlns:a16="http://schemas.microsoft.com/office/drawing/2014/main" id="{ACC4714E-01D3-92DA-65BB-922227A7A29E}"/>
              </a:ext>
            </a:extLst>
          </p:cNvPr>
          <p:cNvSpPr>
            <a:spLocks noGrp="1"/>
          </p:cNvSpPr>
          <p:nvPr>
            <p:ph sz="quarter" idx="4"/>
          </p:nvPr>
        </p:nvSpPr>
        <p:spPr/>
        <p:txBody>
          <a:bodyPr/>
          <a:lstStyle/>
          <a:p>
            <a:r>
              <a:rPr lang="en-US" dirty="0"/>
              <a:t>Custom keyboard accelerators</a:t>
            </a:r>
          </a:p>
          <a:p>
            <a:r>
              <a:rPr lang="en-US" dirty="0"/>
              <a:t>Drag and drop gestures</a:t>
            </a:r>
          </a:p>
          <a:p>
            <a:r>
              <a:rPr lang="en-US" dirty="0"/>
              <a:t>Pointer gestures for pressed &amp; released</a:t>
            </a:r>
          </a:p>
        </p:txBody>
      </p:sp>
    </p:spTree>
    <p:extLst>
      <p:ext uri="{BB962C8B-B14F-4D97-AF65-F5344CB8AC3E}">
        <p14:creationId xmlns:p14="http://schemas.microsoft.com/office/powerpoint/2010/main" val="95024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p:bldP spid="7" grpId="0" build="p"/>
      <p:bldP spid="8" grpId="0" uiExpan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p:txBody>
          <a:bodyPr/>
          <a:lstStyle/>
          <a:p>
            <a:r>
              <a:rPr lang="en-US"/>
              <a:t>Visual Studio 2022 productivity</a:t>
            </a:r>
          </a:p>
        </p:txBody>
      </p:sp>
      <p:sp>
        <p:nvSpPr>
          <p:cNvPr id="18" name="TextBox 17">
            <a:extLst>
              <a:ext uri="{FF2B5EF4-FFF2-40B4-BE49-F238E27FC236}">
                <a16:creationId xmlns:a16="http://schemas.microsoft.com/office/drawing/2014/main" id="{AF96BC96-659F-3D44-8237-FA7B829AA59A}"/>
              </a:ext>
            </a:extLst>
          </p:cNvPr>
          <p:cNvSpPr txBox="1"/>
          <p:nvPr/>
        </p:nvSpPr>
        <p:spPr>
          <a:xfrm>
            <a:off x="176145" y="4739717"/>
            <a:ext cx="3657304" cy="1229291"/>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Intelligent code editing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AI-assisted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Live Share remote collaboration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C#, XAML, Razor IntelliSense</a:t>
            </a:r>
          </a:p>
        </p:txBody>
      </p:sp>
      <p:sp>
        <p:nvSpPr>
          <p:cNvPr id="26" name="TextBox 25">
            <a:extLst>
              <a:ext uri="{FF2B5EF4-FFF2-40B4-BE49-F238E27FC236}">
                <a16:creationId xmlns:a16="http://schemas.microsoft.com/office/drawing/2014/main" id="{4A4FC965-CEA8-F37A-F42E-0EFE3B6F0018}"/>
              </a:ext>
            </a:extLst>
          </p:cNvPr>
          <p:cNvSpPr txBox="1"/>
          <p:nvPr/>
        </p:nvSpPr>
        <p:spPr>
          <a:xfrm>
            <a:off x="4123454" y="4739717"/>
            <a:ext cx="3882338" cy="1229291"/>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Rapid iteration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Hot reload XAML, C#, Razor, CSS, and more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Preview and Inspect UI at debug time</a:t>
            </a:r>
          </a:p>
        </p:txBody>
      </p:sp>
      <p:sp>
        <p:nvSpPr>
          <p:cNvPr id="27" name="TextBox 26">
            <a:extLst>
              <a:ext uri="{FF2B5EF4-FFF2-40B4-BE49-F238E27FC236}">
                <a16:creationId xmlns:a16="http://schemas.microsoft.com/office/drawing/2014/main" id="{FE6B66DB-CA47-8DA0-5274-2DE54BFA7085}"/>
              </a:ext>
            </a:extLst>
          </p:cNvPr>
          <p:cNvSpPr txBox="1"/>
          <p:nvPr/>
        </p:nvSpPr>
        <p:spPr>
          <a:xfrm>
            <a:off x="8236709" y="4739717"/>
            <a:ext cx="3838233" cy="1537067"/>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Develop for anything, anywhere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Use Android emulators &amp; 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Develop iOS directly from Windows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Use iOS simulators via Xcode</a:t>
            </a:r>
          </a:p>
        </p:txBody>
      </p:sp>
      <p:graphicFrame>
        <p:nvGraphicFramePr>
          <p:cNvPr id="6" name="Object 5">
            <a:extLst>
              <a:ext uri="{FF2B5EF4-FFF2-40B4-BE49-F238E27FC236}">
                <a16:creationId xmlns:a16="http://schemas.microsoft.com/office/drawing/2014/main" id="{DBB348EE-8FA7-A7BD-2793-F3CF9EDBADC4}"/>
              </a:ext>
            </a:extLst>
          </p:cNvPr>
          <p:cNvGraphicFramePr>
            <a:graphicFrameLocks noChangeAspect="1"/>
          </p:cNvGraphicFramePr>
          <p:nvPr/>
        </p:nvGraphicFramePr>
        <p:xfrm>
          <a:off x="8350340" y="1768934"/>
          <a:ext cx="3610973" cy="2525003"/>
        </p:xfrm>
        <a:graphic>
          <a:graphicData uri="http://schemas.openxmlformats.org/presentationml/2006/ole">
            <mc:AlternateContent xmlns:mc="http://schemas.openxmlformats.org/markup-compatibility/2006">
              <mc:Choice xmlns:v="urn:schemas-microsoft-com:vml" Requires="v">
                <p:oleObj name="Bitmap Image" r:id="rId3" imgW="4708080" imgH="3292920" progId="PBrush">
                  <p:embed/>
                </p:oleObj>
              </mc:Choice>
              <mc:Fallback>
                <p:oleObj name="Bitmap Image" r:id="rId3" imgW="4708080" imgH="3292920" progId="PBrush">
                  <p:embed/>
                  <p:pic>
                    <p:nvPicPr>
                      <p:cNvPr id="6" name="Object 5">
                        <a:extLst>
                          <a:ext uri="{FF2B5EF4-FFF2-40B4-BE49-F238E27FC236}">
                            <a16:creationId xmlns:a16="http://schemas.microsoft.com/office/drawing/2014/main" id="{DBB348EE-8FA7-A7BD-2793-F3CF9EDBADC4}"/>
                          </a:ext>
                        </a:extLst>
                      </p:cNvPr>
                      <p:cNvPicPr/>
                      <p:nvPr/>
                    </p:nvPicPr>
                    <p:blipFill>
                      <a:blip r:embed="rId4"/>
                      <a:stretch>
                        <a:fillRect/>
                      </a:stretch>
                    </p:blipFill>
                    <p:spPr>
                      <a:xfrm>
                        <a:off x="8350340" y="1768934"/>
                        <a:ext cx="3610973" cy="2525003"/>
                      </a:xfrm>
                      <a:prstGeom prst="rect">
                        <a:avLst/>
                      </a:prstGeom>
                      <a:ln>
                        <a:solidFill>
                          <a:schemeClr val="bg1"/>
                        </a:solidFill>
                      </a:ln>
                    </p:spPr>
                  </p:pic>
                </p:oleObj>
              </mc:Fallback>
            </mc:AlternateContent>
          </a:graphicData>
        </a:graphic>
      </p:graphicFrame>
      <p:graphicFrame>
        <p:nvGraphicFramePr>
          <p:cNvPr id="7" name="Object 6">
            <a:extLst>
              <a:ext uri="{FF2B5EF4-FFF2-40B4-BE49-F238E27FC236}">
                <a16:creationId xmlns:a16="http://schemas.microsoft.com/office/drawing/2014/main" id="{C708F434-1049-BED1-AC3B-7E4F0E842F11}"/>
              </a:ext>
            </a:extLst>
          </p:cNvPr>
          <p:cNvGraphicFramePr>
            <a:graphicFrameLocks noChangeAspect="1"/>
          </p:cNvGraphicFramePr>
          <p:nvPr/>
        </p:nvGraphicFramePr>
        <p:xfrm>
          <a:off x="230687" y="1768934"/>
          <a:ext cx="3548221" cy="2525003"/>
        </p:xfrm>
        <a:graphic>
          <a:graphicData uri="http://schemas.openxmlformats.org/presentationml/2006/ole">
            <mc:AlternateContent xmlns:mc="http://schemas.openxmlformats.org/markup-compatibility/2006">
              <mc:Choice xmlns:v="urn:schemas-microsoft-com:vml" Requires="v">
                <p:oleObj name="Bitmap Image" r:id="rId5" imgW="7445880" imgH="5149080" progId="PBrush">
                  <p:embed/>
                </p:oleObj>
              </mc:Choice>
              <mc:Fallback>
                <p:oleObj name="Bitmap Image" r:id="rId5" imgW="7445880" imgH="5149080" progId="PBrush">
                  <p:embed/>
                  <p:pic>
                    <p:nvPicPr>
                      <p:cNvPr id="7" name="Object 6">
                        <a:extLst>
                          <a:ext uri="{FF2B5EF4-FFF2-40B4-BE49-F238E27FC236}">
                            <a16:creationId xmlns:a16="http://schemas.microsoft.com/office/drawing/2014/main" id="{C708F434-1049-BED1-AC3B-7E4F0E842F11}"/>
                          </a:ext>
                        </a:extLst>
                      </p:cNvPr>
                      <p:cNvPicPr/>
                      <p:nvPr/>
                    </p:nvPicPr>
                    <p:blipFill>
                      <a:blip r:embed="rId6"/>
                      <a:stretch>
                        <a:fillRect/>
                      </a:stretch>
                    </p:blipFill>
                    <p:spPr>
                      <a:xfrm>
                        <a:off x="230687" y="1768934"/>
                        <a:ext cx="3548221" cy="2525003"/>
                      </a:xfrm>
                      <a:prstGeom prst="rect">
                        <a:avLst/>
                      </a:prstGeom>
                      <a:ln>
                        <a:solidFill>
                          <a:schemeClr val="bg1"/>
                        </a:solidFill>
                      </a:ln>
                    </p:spPr>
                  </p:pic>
                </p:oleObj>
              </mc:Fallback>
            </mc:AlternateContent>
          </a:graphicData>
        </a:graphic>
      </p:graphicFrame>
      <p:pic>
        <p:nvPicPr>
          <p:cNvPr id="19" name="Picture 18">
            <a:extLst>
              <a:ext uri="{FF2B5EF4-FFF2-40B4-BE49-F238E27FC236}">
                <a16:creationId xmlns:a16="http://schemas.microsoft.com/office/drawing/2014/main" id="{B6AFFED9-0ADC-EDDE-FEE2-9E04B80DBC42}"/>
              </a:ext>
            </a:extLst>
          </p:cNvPr>
          <p:cNvPicPr>
            <a:picLocks noChangeAspect="1"/>
          </p:cNvPicPr>
          <p:nvPr/>
        </p:nvPicPr>
        <p:blipFill>
          <a:blip r:embed="rId7"/>
          <a:stretch>
            <a:fillRect/>
          </a:stretch>
        </p:blipFill>
        <p:spPr>
          <a:xfrm>
            <a:off x="4007409" y="1768934"/>
            <a:ext cx="4110418" cy="2525003"/>
          </a:xfrm>
          <a:prstGeom prst="rect">
            <a:avLst/>
          </a:prstGeom>
          <a:ln>
            <a:solidFill>
              <a:schemeClr val="bg1"/>
            </a:solidFill>
          </a:ln>
        </p:spPr>
      </p:pic>
    </p:spTree>
    <p:extLst>
      <p:ext uri="{BB962C8B-B14F-4D97-AF65-F5344CB8AC3E}">
        <p14:creationId xmlns:p14="http://schemas.microsoft.com/office/powerpoint/2010/main" val="355186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0283-00E2-0621-6D1E-F39EB60A8FDD}"/>
              </a:ext>
            </a:extLst>
          </p:cNvPr>
          <p:cNvSpPr>
            <a:spLocks noGrp="1"/>
          </p:cNvSpPr>
          <p:nvPr>
            <p:ph type="title"/>
          </p:nvPr>
        </p:nvSpPr>
        <p:spPr/>
        <p:txBody>
          <a:bodyPr/>
          <a:lstStyle/>
          <a:p>
            <a:r>
              <a:rPr lang="en-US" dirty="0"/>
              <a:t>Last but not least</a:t>
            </a:r>
          </a:p>
        </p:txBody>
      </p:sp>
      <p:sp>
        <p:nvSpPr>
          <p:cNvPr id="5" name="Content Placeholder 4">
            <a:extLst>
              <a:ext uri="{FF2B5EF4-FFF2-40B4-BE49-F238E27FC236}">
                <a16:creationId xmlns:a16="http://schemas.microsoft.com/office/drawing/2014/main" id="{75AF2A38-A0EB-E17D-A33F-EDD1857C32E6}"/>
              </a:ext>
            </a:extLst>
          </p:cNvPr>
          <p:cNvSpPr>
            <a:spLocks noGrp="1"/>
          </p:cNvSpPr>
          <p:nvPr>
            <p:ph idx="1"/>
          </p:nvPr>
        </p:nvSpPr>
        <p:spPr>
          <a:xfrm>
            <a:off x="838200" y="2038985"/>
            <a:ext cx="3581400" cy="4351338"/>
          </a:xfrm>
        </p:spPr>
        <p:txBody>
          <a:bodyPr>
            <a:noAutofit/>
          </a:bodyPr>
          <a:lstStyle/>
          <a:p>
            <a:pPr marL="0">
              <a:lnSpc>
                <a:spcPct val="100000"/>
              </a:lnSpc>
              <a:spcBef>
                <a:spcPts val="600"/>
              </a:spcBef>
            </a:pPr>
            <a:r>
              <a:rPr lang="en-US" sz="2000" b="0" i="0" dirty="0" err="1">
                <a:solidFill>
                  <a:schemeClr val="tx1"/>
                </a:solidFill>
                <a:effectLst/>
              </a:rPr>
              <a:t>CollectionView</a:t>
            </a:r>
            <a:endParaRPr lang="en-US" sz="2000" dirty="0">
              <a:solidFill>
                <a:schemeClr val="tx1"/>
              </a:solidFill>
            </a:endParaRPr>
          </a:p>
          <a:p>
            <a:pPr marL="0">
              <a:lnSpc>
                <a:spcPct val="100000"/>
              </a:lnSpc>
              <a:spcBef>
                <a:spcPts val="600"/>
              </a:spcBef>
            </a:pPr>
            <a:r>
              <a:rPr lang="en-US" sz="2000" b="0" i="0" dirty="0" err="1">
                <a:solidFill>
                  <a:schemeClr val="tx1"/>
                </a:solidFill>
                <a:effectLst/>
              </a:rPr>
              <a:t>TabBar</a:t>
            </a:r>
            <a:r>
              <a:rPr lang="en-US" sz="2000" b="0" i="0" dirty="0">
                <a:solidFill>
                  <a:schemeClr val="tx1"/>
                </a:solidFill>
                <a:effectLst/>
              </a:rPr>
              <a:t> visibility</a:t>
            </a:r>
          </a:p>
          <a:p>
            <a:pPr marL="0">
              <a:lnSpc>
                <a:spcPct val="100000"/>
              </a:lnSpc>
              <a:spcBef>
                <a:spcPts val="600"/>
              </a:spcBef>
            </a:pPr>
            <a:r>
              <a:rPr lang="en-US" sz="2000" b="0" i="0" dirty="0" err="1">
                <a:solidFill>
                  <a:schemeClr val="tx1"/>
                </a:solidFill>
                <a:effectLst/>
              </a:rPr>
              <a:t>RoundRectangle</a:t>
            </a:r>
            <a:r>
              <a:rPr lang="en-US" sz="2000" b="0" i="0" dirty="0">
                <a:solidFill>
                  <a:schemeClr val="tx1"/>
                </a:solidFill>
                <a:effectLst/>
              </a:rPr>
              <a:t> Borders</a:t>
            </a:r>
          </a:p>
          <a:p>
            <a:pPr marL="0">
              <a:lnSpc>
                <a:spcPct val="100000"/>
              </a:lnSpc>
              <a:spcBef>
                <a:spcPts val="600"/>
              </a:spcBef>
            </a:pPr>
            <a:r>
              <a:rPr lang="en-US" sz="2000" b="0" i="0" dirty="0">
                <a:solidFill>
                  <a:schemeClr val="tx1"/>
                </a:solidFill>
                <a:effectLst/>
              </a:rPr>
              <a:t>Android text alignment</a:t>
            </a:r>
          </a:p>
          <a:p>
            <a:pPr marL="0">
              <a:lnSpc>
                <a:spcPct val="100000"/>
              </a:lnSpc>
              <a:spcBef>
                <a:spcPts val="600"/>
              </a:spcBef>
            </a:pPr>
            <a:r>
              <a:rPr lang="en-US" sz="2000" dirty="0">
                <a:solidFill>
                  <a:schemeClr val="tx1"/>
                </a:solidFill>
              </a:rPr>
              <a:t>D</a:t>
            </a:r>
            <a:r>
              <a:rPr lang="en-US" sz="2000" b="0" i="0" dirty="0">
                <a:solidFill>
                  <a:schemeClr val="tx1"/>
                </a:solidFill>
                <a:effectLst/>
              </a:rPr>
              <a:t>rag-and-drop functionality</a:t>
            </a:r>
          </a:p>
          <a:p>
            <a:pPr marL="0">
              <a:lnSpc>
                <a:spcPct val="100000"/>
              </a:lnSpc>
              <a:spcBef>
                <a:spcPts val="600"/>
              </a:spcBef>
            </a:pPr>
            <a:r>
              <a:rPr lang="en-US" sz="2000" b="0" i="0" dirty="0">
                <a:solidFill>
                  <a:schemeClr val="tx1"/>
                </a:solidFill>
                <a:effectLst/>
              </a:rPr>
              <a:t>Tab bar appearance</a:t>
            </a:r>
          </a:p>
          <a:p>
            <a:pPr marL="0">
              <a:lnSpc>
                <a:spcPct val="100000"/>
              </a:lnSpc>
              <a:spcBef>
                <a:spcPts val="600"/>
              </a:spcBef>
            </a:pPr>
            <a:r>
              <a:rPr lang="en-US" sz="2000" b="0" i="0" dirty="0" err="1">
                <a:solidFill>
                  <a:schemeClr val="tx1"/>
                </a:solidFill>
                <a:effectLst/>
              </a:rPr>
              <a:t>CheckBox</a:t>
            </a:r>
            <a:endParaRPr lang="en-US" sz="2000" dirty="0">
              <a:solidFill>
                <a:schemeClr val="tx1"/>
              </a:solidFill>
            </a:endParaRPr>
          </a:p>
          <a:p>
            <a:pPr marL="0">
              <a:lnSpc>
                <a:spcPct val="100000"/>
              </a:lnSpc>
              <a:spcBef>
                <a:spcPts val="600"/>
              </a:spcBef>
            </a:pPr>
            <a:r>
              <a:rPr lang="en-US" sz="2000" b="0" i="0" dirty="0" err="1">
                <a:solidFill>
                  <a:schemeClr val="tx1"/>
                </a:solidFill>
                <a:effectLst/>
              </a:rPr>
              <a:t>RefreshView</a:t>
            </a:r>
            <a:endParaRPr lang="en-US" sz="2000" dirty="0">
              <a:solidFill>
                <a:schemeClr val="tx1"/>
              </a:solidFill>
            </a:endParaRPr>
          </a:p>
          <a:p>
            <a:pPr marL="0">
              <a:lnSpc>
                <a:spcPct val="100000"/>
              </a:lnSpc>
              <a:spcBef>
                <a:spcPts val="600"/>
              </a:spcBef>
            </a:pPr>
            <a:r>
              <a:rPr lang="en-US" sz="2000" b="0" i="0" dirty="0" err="1">
                <a:solidFill>
                  <a:schemeClr val="tx1"/>
                </a:solidFill>
                <a:effectLst/>
              </a:rPr>
              <a:t>SwipeItem</a:t>
            </a:r>
            <a:endParaRPr lang="en-US" sz="2000" dirty="0">
              <a:solidFill>
                <a:schemeClr val="tx1"/>
              </a:solidFill>
            </a:endParaRPr>
          </a:p>
          <a:p>
            <a:pPr marL="0">
              <a:lnSpc>
                <a:spcPct val="100000"/>
              </a:lnSpc>
              <a:spcBef>
                <a:spcPts val="600"/>
              </a:spcBef>
            </a:pPr>
            <a:r>
              <a:rPr lang="en-US" sz="2000" b="0" i="0" dirty="0">
                <a:solidFill>
                  <a:schemeClr val="tx1"/>
                </a:solidFill>
                <a:effectLst/>
              </a:rPr>
              <a:t>Label</a:t>
            </a:r>
          </a:p>
          <a:p>
            <a:pPr marL="0">
              <a:lnSpc>
                <a:spcPct val="100000"/>
              </a:lnSpc>
              <a:spcBef>
                <a:spcPts val="600"/>
              </a:spcBef>
            </a:pPr>
            <a:r>
              <a:rPr lang="en-US" sz="2000" b="0" i="0" dirty="0">
                <a:solidFill>
                  <a:schemeClr val="tx1"/>
                </a:solidFill>
                <a:effectLst/>
              </a:rPr>
              <a:t>Button </a:t>
            </a:r>
          </a:p>
          <a:p>
            <a:pPr marL="0">
              <a:lnSpc>
                <a:spcPct val="100000"/>
              </a:lnSpc>
              <a:spcBef>
                <a:spcPts val="600"/>
              </a:spcBef>
            </a:pPr>
            <a:endParaRPr lang="en-US" sz="2000" dirty="0">
              <a:solidFill>
                <a:schemeClr val="tx1"/>
              </a:solidFill>
            </a:endParaRPr>
          </a:p>
        </p:txBody>
      </p:sp>
      <p:sp>
        <p:nvSpPr>
          <p:cNvPr id="6" name="Content Placeholder 4">
            <a:extLst>
              <a:ext uri="{FF2B5EF4-FFF2-40B4-BE49-F238E27FC236}">
                <a16:creationId xmlns:a16="http://schemas.microsoft.com/office/drawing/2014/main" id="{FDD67F97-D97F-0A95-B514-7D8C613EB476}"/>
              </a:ext>
            </a:extLst>
          </p:cNvPr>
          <p:cNvSpPr txBox="1">
            <a:spLocks/>
          </p:cNvSpPr>
          <p:nvPr/>
        </p:nvSpPr>
        <p:spPr>
          <a:xfrm>
            <a:off x="4518660" y="2038985"/>
            <a:ext cx="3860800" cy="39135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Bef>
                <a:spcPts val="600"/>
              </a:spcBef>
            </a:pPr>
            <a:r>
              <a:rPr lang="en-US" sz="2000" dirty="0">
                <a:solidFill>
                  <a:schemeClr val="tx1"/>
                </a:solidFill>
              </a:rPr>
              <a:t>Border clipping</a:t>
            </a:r>
          </a:p>
          <a:p>
            <a:pPr marL="0">
              <a:lnSpc>
                <a:spcPct val="100000"/>
              </a:lnSpc>
              <a:spcBef>
                <a:spcPts val="600"/>
              </a:spcBef>
            </a:pPr>
            <a:r>
              <a:rPr lang="en-US" sz="2000" dirty="0">
                <a:solidFill>
                  <a:schemeClr val="tx1"/>
                </a:solidFill>
              </a:rPr>
              <a:t>Window glitches</a:t>
            </a:r>
          </a:p>
          <a:p>
            <a:pPr marL="0">
              <a:lnSpc>
                <a:spcPct val="100000"/>
              </a:lnSpc>
              <a:spcBef>
                <a:spcPts val="600"/>
              </a:spcBef>
            </a:pPr>
            <a:r>
              <a:rPr lang="en-US" sz="2000" dirty="0">
                <a:solidFill>
                  <a:schemeClr val="tx1"/>
                </a:solidFill>
              </a:rPr>
              <a:t>Image loading problems</a:t>
            </a:r>
          </a:p>
          <a:p>
            <a:pPr marL="0">
              <a:lnSpc>
                <a:spcPct val="100000"/>
              </a:lnSpc>
              <a:spcBef>
                <a:spcPts val="600"/>
              </a:spcBef>
            </a:pPr>
            <a:r>
              <a:rPr lang="en-US" sz="2000" dirty="0">
                <a:solidFill>
                  <a:schemeClr val="tx1"/>
                </a:solidFill>
              </a:rPr>
              <a:t>Cursor preservation in text boxes</a:t>
            </a:r>
          </a:p>
          <a:p>
            <a:pPr marL="0">
              <a:lnSpc>
                <a:spcPct val="100000"/>
              </a:lnSpc>
              <a:spcBef>
                <a:spcPts val="600"/>
              </a:spcBef>
            </a:pPr>
            <a:r>
              <a:rPr lang="en-US" sz="2000" dirty="0">
                <a:solidFill>
                  <a:schemeClr val="tx1"/>
                </a:solidFill>
              </a:rPr>
              <a:t>Menu key accelerators</a:t>
            </a:r>
          </a:p>
          <a:p>
            <a:pPr marL="0">
              <a:lnSpc>
                <a:spcPct val="100000"/>
              </a:lnSpc>
              <a:spcBef>
                <a:spcPts val="600"/>
              </a:spcBef>
            </a:pPr>
            <a:r>
              <a:rPr lang="en-US" sz="2000" dirty="0" err="1">
                <a:solidFill>
                  <a:schemeClr val="tx1"/>
                </a:solidFill>
              </a:rPr>
              <a:t>InputTransparent</a:t>
            </a:r>
            <a:r>
              <a:rPr lang="en-US" sz="2000" dirty="0">
                <a:solidFill>
                  <a:schemeClr val="tx1"/>
                </a:solidFill>
              </a:rPr>
              <a:t> behavior permutations</a:t>
            </a:r>
          </a:p>
          <a:p>
            <a:pPr marL="0">
              <a:lnSpc>
                <a:spcPct val="100000"/>
              </a:lnSpc>
              <a:spcBef>
                <a:spcPts val="600"/>
              </a:spcBef>
            </a:pPr>
            <a:r>
              <a:rPr lang="en-US" sz="2000" dirty="0">
                <a:solidFill>
                  <a:schemeClr val="tx1"/>
                </a:solidFill>
              </a:rPr>
              <a:t>Fonts</a:t>
            </a:r>
          </a:p>
          <a:p>
            <a:pPr marL="0">
              <a:lnSpc>
                <a:spcPct val="100000"/>
              </a:lnSpc>
              <a:spcBef>
                <a:spcPts val="600"/>
              </a:spcBef>
            </a:pPr>
            <a:r>
              <a:rPr lang="en-US" sz="2000" dirty="0">
                <a:solidFill>
                  <a:schemeClr val="tx1"/>
                </a:solidFill>
              </a:rPr>
              <a:t>Navigation</a:t>
            </a:r>
          </a:p>
          <a:p>
            <a:pPr marL="0">
              <a:lnSpc>
                <a:spcPct val="100000"/>
              </a:lnSpc>
              <a:spcBef>
                <a:spcPts val="600"/>
              </a:spcBef>
            </a:pPr>
            <a:r>
              <a:rPr lang="en-US" sz="2000" dirty="0">
                <a:solidFill>
                  <a:schemeClr val="tx1"/>
                </a:solidFill>
              </a:rPr>
              <a:t>Tabs</a:t>
            </a:r>
          </a:p>
          <a:p>
            <a:pPr marL="0">
              <a:lnSpc>
                <a:spcPct val="100000"/>
              </a:lnSpc>
              <a:spcBef>
                <a:spcPts val="600"/>
              </a:spcBef>
            </a:pPr>
            <a:r>
              <a:rPr lang="en-US" sz="2000" dirty="0">
                <a:solidFill>
                  <a:schemeClr val="tx1"/>
                </a:solidFill>
              </a:rPr>
              <a:t>File picker</a:t>
            </a:r>
          </a:p>
          <a:p>
            <a:pPr marL="0">
              <a:lnSpc>
                <a:spcPct val="100000"/>
              </a:lnSpc>
              <a:spcBef>
                <a:spcPts val="600"/>
              </a:spcBef>
            </a:pPr>
            <a:endParaRPr lang="en-US" sz="2000" dirty="0">
              <a:solidFill>
                <a:schemeClr val="tx1"/>
              </a:solidFill>
            </a:endParaRPr>
          </a:p>
        </p:txBody>
      </p:sp>
      <p:sp>
        <p:nvSpPr>
          <p:cNvPr id="8" name="TextBox 7">
            <a:extLst>
              <a:ext uri="{FF2B5EF4-FFF2-40B4-BE49-F238E27FC236}">
                <a16:creationId xmlns:a16="http://schemas.microsoft.com/office/drawing/2014/main" id="{3810787B-E976-B832-896A-71DD6A14C36B}"/>
              </a:ext>
            </a:extLst>
          </p:cNvPr>
          <p:cNvSpPr txBox="1"/>
          <p:nvPr/>
        </p:nvSpPr>
        <p:spPr>
          <a:xfrm>
            <a:off x="838200" y="1429078"/>
            <a:ext cx="3937000" cy="523220"/>
          </a:xfrm>
          <a:prstGeom prst="rect">
            <a:avLst/>
          </a:prstGeom>
          <a:noFill/>
        </p:spPr>
        <p:txBody>
          <a:bodyPr wrap="square" rtlCol="0">
            <a:spAutoFit/>
          </a:bodyPr>
          <a:lstStyle/>
          <a:p>
            <a:r>
              <a:rPr lang="en-US" sz="2800" b="1" dirty="0">
                <a:latin typeface="Open Sans" panose="020B0606030504020204" pitchFamily="34" charset="0"/>
                <a:ea typeface="Open Sans" panose="020B0606030504020204" pitchFamily="34" charset="0"/>
                <a:cs typeface="Open Sans" panose="020B0606030504020204" pitchFamily="34" charset="0"/>
              </a:rPr>
              <a:t>Fixes related to…</a:t>
            </a:r>
          </a:p>
        </p:txBody>
      </p:sp>
      <p:sp>
        <p:nvSpPr>
          <p:cNvPr id="9" name="Content Placeholder 4">
            <a:extLst>
              <a:ext uri="{FF2B5EF4-FFF2-40B4-BE49-F238E27FC236}">
                <a16:creationId xmlns:a16="http://schemas.microsoft.com/office/drawing/2014/main" id="{BE4D59DB-CBB3-4AD0-F93B-9F003C659960}"/>
              </a:ext>
            </a:extLst>
          </p:cNvPr>
          <p:cNvSpPr txBox="1">
            <a:spLocks/>
          </p:cNvSpPr>
          <p:nvPr/>
        </p:nvSpPr>
        <p:spPr>
          <a:xfrm>
            <a:off x="8478520" y="1952298"/>
            <a:ext cx="35814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Bef>
                <a:spcPts val="600"/>
              </a:spcBef>
            </a:pPr>
            <a:r>
              <a:rPr lang="en-US" sz="2000" dirty="0">
                <a:solidFill>
                  <a:schemeClr val="tx1"/>
                </a:solidFill>
              </a:rPr>
              <a:t>Entry visibility under keyboard</a:t>
            </a:r>
          </a:p>
          <a:p>
            <a:pPr marL="0">
              <a:lnSpc>
                <a:spcPct val="100000"/>
              </a:lnSpc>
              <a:spcBef>
                <a:spcPts val="600"/>
              </a:spcBef>
            </a:pPr>
            <a:r>
              <a:rPr lang="en-US" sz="2000" dirty="0">
                <a:solidFill>
                  <a:schemeClr val="tx1"/>
                </a:solidFill>
              </a:rPr>
              <a:t>iOS </a:t>
            </a:r>
            <a:r>
              <a:rPr lang="en-US" sz="2000" dirty="0" err="1">
                <a:solidFill>
                  <a:schemeClr val="tx1"/>
                </a:solidFill>
              </a:rPr>
              <a:t>SafeArea</a:t>
            </a:r>
            <a:endParaRPr lang="en-US" sz="2000" dirty="0">
              <a:solidFill>
                <a:schemeClr val="tx1"/>
              </a:solidFill>
            </a:endParaRPr>
          </a:p>
          <a:p>
            <a:pPr marL="0">
              <a:lnSpc>
                <a:spcPct val="100000"/>
              </a:lnSpc>
              <a:spcBef>
                <a:spcPts val="600"/>
              </a:spcBef>
            </a:pPr>
            <a:r>
              <a:rPr lang="en-US" sz="2000" dirty="0">
                <a:solidFill>
                  <a:schemeClr val="tx1"/>
                </a:solidFill>
              </a:rPr>
              <a:t>Downscaled iOS images</a:t>
            </a:r>
          </a:p>
          <a:p>
            <a:pPr marL="0">
              <a:lnSpc>
                <a:spcPct val="100000"/>
              </a:lnSpc>
              <a:spcBef>
                <a:spcPts val="600"/>
              </a:spcBef>
            </a:pPr>
            <a:r>
              <a:rPr lang="en-US" sz="2000" dirty="0">
                <a:solidFill>
                  <a:schemeClr val="tx1"/>
                </a:solidFill>
              </a:rPr>
              <a:t>Removal of Rosetta</a:t>
            </a:r>
          </a:p>
          <a:p>
            <a:pPr marL="0">
              <a:lnSpc>
                <a:spcPct val="100000"/>
              </a:lnSpc>
              <a:spcBef>
                <a:spcPts val="600"/>
              </a:spcBef>
            </a:pPr>
            <a:r>
              <a:rPr lang="en-US" sz="2000" dirty="0">
                <a:solidFill>
                  <a:schemeClr val="tx1"/>
                </a:solidFill>
              </a:rPr>
              <a:t>Unpackaged </a:t>
            </a:r>
            <a:r>
              <a:rPr lang="en-US" sz="2000" dirty="0" err="1">
                <a:solidFill>
                  <a:schemeClr val="tx1"/>
                </a:solidFill>
              </a:rPr>
              <a:t>WinUI</a:t>
            </a:r>
            <a:r>
              <a:rPr lang="en-US" sz="2000" dirty="0">
                <a:solidFill>
                  <a:schemeClr val="tx1"/>
                </a:solidFill>
              </a:rPr>
              <a:t> apps</a:t>
            </a:r>
          </a:p>
          <a:p>
            <a:pPr marL="0">
              <a:lnSpc>
                <a:spcPct val="100000"/>
              </a:lnSpc>
              <a:spcBef>
                <a:spcPts val="600"/>
              </a:spcBef>
            </a:pPr>
            <a:r>
              <a:rPr lang="en-US" sz="2000" dirty="0">
                <a:solidFill>
                  <a:schemeClr val="tx1"/>
                </a:solidFill>
              </a:rPr>
              <a:t>Width &amp; Height requests</a:t>
            </a:r>
          </a:p>
          <a:p>
            <a:pPr marL="0">
              <a:lnSpc>
                <a:spcPct val="100000"/>
              </a:lnSpc>
              <a:spcBef>
                <a:spcPts val="600"/>
              </a:spcBef>
            </a:pPr>
            <a:r>
              <a:rPr lang="en-US" sz="2000" dirty="0">
                <a:solidFill>
                  <a:schemeClr val="tx1"/>
                </a:solidFill>
              </a:rPr>
              <a:t>Platform consistency</a:t>
            </a:r>
          </a:p>
          <a:p>
            <a:pPr marL="0">
              <a:lnSpc>
                <a:spcPct val="100000"/>
              </a:lnSpc>
              <a:spcBef>
                <a:spcPts val="600"/>
              </a:spcBef>
            </a:pPr>
            <a:r>
              <a:rPr lang="en-US" sz="2000" dirty="0">
                <a:solidFill>
                  <a:schemeClr val="tx1"/>
                </a:solidFill>
              </a:rPr>
              <a:t>NREs &amp; crashes</a:t>
            </a:r>
          </a:p>
          <a:p>
            <a:pPr marL="0" indent="0">
              <a:lnSpc>
                <a:spcPct val="100000"/>
              </a:lnSpc>
              <a:spcBef>
                <a:spcPts val="600"/>
              </a:spcBef>
              <a:buNone/>
            </a:pPr>
            <a:endParaRPr lang="en-US" sz="2000" dirty="0">
              <a:solidFill>
                <a:schemeClr val="tx1"/>
              </a:solidFill>
            </a:endParaRPr>
          </a:p>
          <a:p>
            <a:pPr marL="0" indent="0">
              <a:lnSpc>
                <a:spcPct val="100000"/>
              </a:lnSpc>
              <a:spcBef>
                <a:spcPts val="600"/>
              </a:spcBef>
              <a:buNone/>
            </a:pPr>
            <a:r>
              <a:rPr lang="en-US" sz="2000" dirty="0">
                <a:solidFill>
                  <a:schemeClr val="tx1"/>
                </a:solidFill>
              </a:rPr>
              <a:t>	…and much more!!!</a:t>
            </a:r>
          </a:p>
          <a:p>
            <a:pPr marL="0">
              <a:lnSpc>
                <a:spcPct val="100000"/>
              </a:lnSpc>
              <a:spcBef>
                <a:spcPts val="600"/>
              </a:spcBef>
            </a:pPr>
            <a:endParaRPr lang="en-US" sz="2000" dirty="0">
              <a:solidFill>
                <a:schemeClr val="tx1"/>
              </a:solidFill>
            </a:endParaRPr>
          </a:p>
        </p:txBody>
      </p:sp>
    </p:spTree>
    <p:extLst>
      <p:ext uri="{BB962C8B-B14F-4D97-AF65-F5344CB8AC3E}">
        <p14:creationId xmlns:p14="http://schemas.microsoft.com/office/powerpoint/2010/main" val="1343764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4D5FB243-B6D9-D1B0-5CEB-5E2AB44F5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EA505F-904F-1DA8-FB73-E72AB6FC9BA5}"/>
              </a:ext>
            </a:extLst>
          </p:cNvPr>
          <p:cNvSpPr txBox="1"/>
          <p:nvPr/>
        </p:nvSpPr>
        <p:spPr>
          <a:xfrm>
            <a:off x="261730" y="5990710"/>
            <a:ext cx="3228109" cy="646331"/>
          </a:xfrm>
          <a:prstGeom prst="rect">
            <a:avLst/>
          </a:prstGeom>
          <a:noFill/>
        </p:spPr>
        <p:txBody>
          <a:bodyPr wrap="square" rtlCol="0">
            <a:spAutoFit/>
          </a:bodyPr>
          <a:lstStyle/>
          <a:p>
            <a:r>
              <a:rPr lang="en-US">
                <a:solidFill>
                  <a:schemeClr val="tx2">
                    <a:lumMod val="50000"/>
                  </a:schemeClr>
                </a:solidFill>
                <a:latin typeface="Space Grotesk" pitchFamily="2" charset="77"/>
                <a:cs typeface="Space Grotesk" pitchFamily="2" charset="77"/>
              </a:rPr>
              <a:t>aka.ms/</a:t>
            </a:r>
            <a:r>
              <a:rPr lang="en-US" err="1">
                <a:solidFill>
                  <a:schemeClr val="tx2">
                    <a:lumMod val="50000"/>
                  </a:schemeClr>
                </a:solidFill>
                <a:latin typeface="Space Grotesk" pitchFamily="2" charset="77"/>
                <a:cs typeface="Space Grotesk" pitchFamily="2" charset="77"/>
              </a:rPr>
              <a:t>csdevkit</a:t>
            </a:r>
            <a:endParaRPr lang="en-US">
              <a:solidFill>
                <a:schemeClr val="tx2">
                  <a:lumMod val="50000"/>
                </a:schemeClr>
              </a:solidFill>
              <a:latin typeface="Space Grotesk" pitchFamily="2" charset="77"/>
              <a:cs typeface="Space Grotesk" pitchFamily="2" charset="77"/>
            </a:endParaRPr>
          </a:p>
          <a:p>
            <a:r>
              <a:rPr lang="en-US">
                <a:solidFill>
                  <a:schemeClr val="tx2">
                    <a:lumMod val="50000"/>
                  </a:schemeClr>
                </a:solidFill>
                <a:latin typeface="Space Grotesk" pitchFamily="2" charset="77"/>
                <a:cs typeface="Space Grotesk" pitchFamily="2" charset="77"/>
              </a:rPr>
              <a:t>aka.ms/</a:t>
            </a:r>
            <a:r>
              <a:rPr lang="en-US" err="1">
                <a:solidFill>
                  <a:schemeClr val="tx2">
                    <a:lumMod val="50000"/>
                  </a:schemeClr>
                </a:solidFill>
                <a:latin typeface="Space Grotesk" pitchFamily="2" charset="77"/>
                <a:cs typeface="Space Grotesk" pitchFamily="2" charset="77"/>
              </a:rPr>
              <a:t>mauidevkit</a:t>
            </a:r>
            <a:endParaRPr lang="en-US">
              <a:solidFill>
                <a:schemeClr val="tx2">
                  <a:lumMod val="50000"/>
                </a:schemeClr>
              </a:solidFill>
              <a:latin typeface="Space Grotesk" pitchFamily="2" charset="77"/>
              <a:cs typeface="Space Grotesk" pitchFamily="2" charset="77"/>
            </a:endParaRPr>
          </a:p>
        </p:txBody>
      </p:sp>
    </p:spTree>
    <p:extLst>
      <p:ext uri="{BB962C8B-B14F-4D97-AF65-F5344CB8AC3E}">
        <p14:creationId xmlns:p14="http://schemas.microsoft.com/office/powerpoint/2010/main" val="356214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5CC894E4-77DC-C706-4E2F-506664021AF3}"/>
              </a:ext>
              <a:ext uri="{C183D7F6-B498-43B3-948B-1728B52AA6E4}">
                <adec:decorative xmlns:adec="http://schemas.microsoft.com/office/drawing/2017/decorative" val="1"/>
              </a:ext>
            </a:extLst>
          </p:cNvPr>
          <p:cNvSpPr/>
          <p:nvPr/>
        </p:nvSpPr>
        <p:spPr bwMode="auto">
          <a:xfrm flipH="1">
            <a:off x="5006340" y="1067405"/>
            <a:ext cx="7185660" cy="5829300"/>
          </a:xfrm>
          <a:prstGeom prst="round1Rect">
            <a:avLst>
              <a:gd name="adj" fmla="val 3812"/>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1EC9871-1333-4982-824E-3FBFF76DBDDD}"/>
              </a:ext>
            </a:extLst>
          </p:cNvPr>
          <p:cNvSpPr>
            <a:spLocks noGrp="1"/>
          </p:cNvSpPr>
          <p:nvPr>
            <p:ph type="title"/>
          </p:nvPr>
        </p:nvSpPr>
        <p:spPr>
          <a:xfrm>
            <a:off x="588263" y="457200"/>
            <a:ext cx="11018520" cy="1661993"/>
          </a:xfrm>
        </p:spPr>
        <p:txBody>
          <a:bodyPr>
            <a:normAutofit fontScale="90000"/>
          </a:bodyPr>
          <a:lstStyle/>
          <a:p>
            <a:r>
              <a:rPr lang="en-US"/>
              <a:t>.NET Upgrade </a:t>
            </a:r>
            <a:br>
              <a:rPr lang="en-US"/>
            </a:br>
            <a:r>
              <a:rPr lang="en-US"/>
              <a:t>Assistant for </a:t>
            </a:r>
            <a:br>
              <a:rPr lang="en-US"/>
            </a:br>
            <a:r>
              <a:rPr lang="en-US"/>
              <a:t>Xamarin Projects</a:t>
            </a:r>
          </a:p>
        </p:txBody>
      </p:sp>
      <p:sp>
        <p:nvSpPr>
          <p:cNvPr id="7" name="TextBox 6">
            <a:extLst>
              <a:ext uri="{FF2B5EF4-FFF2-40B4-BE49-F238E27FC236}">
                <a16:creationId xmlns:a16="http://schemas.microsoft.com/office/drawing/2014/main" id="{28786E09-77F6-4A7D-9526-E4759C08CB51}"/>
              </a:ext>
            </a:extLst>
          </p:cNvPr>
          <p:cNvSpPr txBox="1"/>
          <p:nvPr/>
        </p:nvSpPr>
        <p:spPr>
          <a:xfrm>
            <a:off x="588263" y="2418874"/>
            <a:ext cx="3941696" cy="3247043"/>
          </a:xfrm>
          <a:prstGeom prst="rect">
            <a:avLst/>
          </a:prstGeom>
          <a:noFill/>
        </p:spPr>
        <p:txBody>
          <a:bodyPr wrap="square" lIns="0" tIns="0" rIns="0" bIns="0" rtlCol="0">
            <a:spAutoFit/>
          </a:bodyPr>
          <a:lstStyle/>
          <a:p>
            <a:pPr defTabSz="932742">
              <a:spcAft>
                <a:spcPts val="1200"/>
              </a:spcAft>
              <a:buSzPct val="90000"/>
            </a:pPr>
            <a:r>
              <a:rPr lang="en-US" sz="2000" dirty="0">
                <a:latin typeface="Open Sans" panose="020B0606030504020204" pitchFamily="34" charset="0"/>
                <a:ea typeface="Open Sans" panose="020B0606030504020204" pitchFamily="34" charset="0"/>
                <a:cs typeface="Open Sans" panose="020B0606030504020204" pitchFamily="34" charset="0"/>
              </a:rPr>
              <a:t>Highlights: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Converts projects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Replaces known NuGet packages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Fixes namespaces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Fixes base types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Applies various code updates</a:t>
            </a:r>
          </a:p>
          <a:p>
            <a:pPr algn="l">
              <a:spcAft>
                <a:spcPts val="600"/>
              </a:spcAft>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algn="l">
              <a:spcAft>
                <a:spcPts val="600"/>
              </a:spcAft>
            </a:pPr>
            <a:r>
              <a:rPr lang="en-US" sz="1600" b="1" dirty="0">
                <a:latin typeface="Open Sans" panose="020B0606030504020204" pitchFamily="34" charset="0"/>
                <a:ea typeface="Open Sans" panose="020B0606030504020204" pitchFamily="34" charset="0"/>
                <a:cs typeface="Open Sans" panose="020B0606030504020204" pitchFamily="34" charset="0"/>
              </a:rPr>
              <a:t>Also upgrades from .NET 6/7 to .NET 8!</a:t>
            </a:r>
          </a:p>
          <a:p>
            <a:pPr algn="l">
              <a:spcAft>
                <a:spcPts val="600"/>
              </a:spcAft>
            </a:pPr>
            <a:endParaRPr lang="en-US" sz="700" dirty="0">
              <a:latin typeface="Open Sans" panose="020B0606030504020204" pitchFamily="34" charset="0"/>
              <a:ea typeface="Open Sans" panose="020B0606030504020204" pitchFamily="34" charset="0"/>
              <a:cs typeface="Open Sans" panose="020B0606030504020204" pitchFamily="34" charset="0"/>
            </a:endParaRPr>
          </a:p>
          <a:p>
            <a:pPr algn="l">
              <a:spcAft>
                <a:spcPts val="600"/>
              </a:spcAft>
            </a:pPr>
            <a:r>
              <a:rPr lang="en-US" dirty="0">
                <a:effectLst/>
                <a:latin typeface="Open Sans" panose="020B0606030504020204" pitchFamily="34" charset="0"/>
                <a:ea typeface="Open Sans" panose="020B0606030504020204" pitchFamily="34" charset="0"/>
                <a:cs typeface="Open Sans" panose="020B0606030504020204" pitchFamily="34" charset="0"/>
                <a:hlinkClick r:id="rId3" tooltip="mailto:maui-upgrades@microsoft.com">
                  <a:extLst>
                    <a:ext uri="{A12FA001-AC4F-418D-AE19-62706E023703}">
                      <ahyp:hlinkClr xmlns:ahyp="http://schemas.microsoft.com/office/drawing/2018/hyperlinkcolor" val="tx"/>
                    </a:ext>
                  </a:extLst>
                </a:hlinkClick>
              </a:rPr>
              <a:t>maui-upgrades@microsoft.com</a:t>
            </a:r>
            <a:r>
              <a:rPr lang="en-US" dirty="0">
                <a:latin typeface="Open Sans" panose="020B0606030504020204" pitchFamily="34" charset="0"/>
                <a:ea typeface="Open Sans" panose="020B0606030504020204" pitchFamily="34" charset="0"/>
                <a:cs typeface="Open Sans" panose="020B0606030504020204" pitchFamily="34" charset="0"/>
              </a:rPr>
              <a:t> </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F2BE0E5E-5F98-D54C-1D7B-AAB69E892CD9}"/>
              </a:ext>
              <a:ext uri="{C183D7F6-B498-43B3-948B-1728B52AA6E4}">
                <adec:decorative xmlns:adec="http://schemas.microsoft.com/office/drawing/2017/decorative" val="1"/>
              </a:ext>
            </a:extLst>
          </p:cNvPr>
          <p:cNvGrpSpPr/>
          <p:nvPr/>
        </p:nvGrpSpPr>
        <p:grpSpPr>
          <a:xfrm>
            <a:off x="5402284" y="1434370"/>
            <a:ext cx="6789716" cy="5423630"/>
            <a:chOff x="5402284" y="1434370"/>
            <a:chExt cx="6789716" cy="5423630"/>
          </a:xfrm>
        </p:grpSpPr>
        <p:sp>
          <p:nvSpPr>
            <p:cNvPr id="6" name="Rectangle 5">
              <a:extLst>
                <a:ext uri="{FF2B5EF4-FFF2-40B4-BE49-F238E27FC236}">
                  <a16:creationId xmlns:a16="http://schemas.microsoft.com/office/drawing/2014/main" id="{3A939D42-C97D-6304-19DC-A451797EA538}"/>
                </a:ext>
              </a:extLst>
            </p:cNvPr>
            <p:cNvSpPr/>
            <p:nvPr/>
          </p:nvSpPr>
          <p:spPr bwMode="auto">
            <a:xfrm>
              <a:off x="5402284" y="6149340"/>
              <a:ext cx="6789716" cy="708660"/>
            </a:xfrm>
            <a:prstGeom prst="rect">
              <a:avLst/>
            </a:prstGeom>
            <a:solidFill>
              <a:srgbClr val="4050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0C2C3222-A6E8-8D09-9D53-D53AF457187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402284" y="1434370"/>
              <a:ext cx="6789715" cy="4886420"/>
            </a:xfrm>
            <a:prstGeom prst="rect">
              <a:avLst/>
            </a:prstGeom>
          </p:spPr>
        </p:pic>
      </p:grpSp>
      <p:sp>
        <p:nvSpPr>
          <p:cNvPr id="9" name="TextBox 8">
            <a:extLst>
              <a:ext uri="{FF2B5EF4-FFF2-40B4-BE49-F238E27FC236}">
                <a16:creationId xmlns:a16="http://schemas.microsoft.com/office/drawing/2014/main" id="{190C4FBC-77B2-65F4-4991-8E64FC03DF5B}"/>
              </a:ext>
            </a:extLst>
          </p:cNvPr>
          <p:cNvSpPr txBox="1"/>
          <p:nvPr/>
        </p:nvSpPr>
        <p:spPr>
          <a:xfrm>
            <a:off x="588263" y="5790266"/>
            <a:ext cx="8490424" cy="523220"/>
          </a:xfrm>
          <a:prstGeom prst="rect">
            <a:avLst/>
          </a:prstGeom>
          <a:solidFill>
            <a:schemeClr val="bg1"/>
          </a:solidFill>
        </p:spPr>
        <p:txBody>
          <a:bodyPr wrap="square" anchor="ctr">
            <a:spAutoFit/>
          </a:bodyPr>
          <a:lstStyle/>
          <a:p>
            <a:pPr algn="ctr">
              <a:spcBef>
                <a:spcPts val="500"/>
              </a:spcBef>
              <a:spcAft>
                <a:spcPts val="500"/>
              </a:spcAft>
            </a:pPr>
            <a:r>
              <a:rPr lang="en-US" sz="2800" dirty="0">
                <a:latin typeface="Open Sans" panose="020B0606030504020204" pitchFamily="34" charset="0"/>
                <a:ea typeface="Open Sans" panose="020B0606030504020204" pitchFamily="34" charset="0"/>
                <a:cs typeface="Open Sans" panose="020B0606030504020204" pitchFamily="34" charset="0"/>
              </a:rPr>
              <a:t>dotnet.microsoft.com/platform/upgrade-assistant</a:t>
            </a:r>
            <a:endParaRPr lang="en-US" sz="2800" dirty="0"/>
          </a:p>
        </p:txBody>
      </p:sp>
    </p:spTree>
    <p:extLst>
      <p:ext uri="{BB962C8B-B14F-4D97-AF65-F5344CB8AC3E}">
        <p14:creationId xmlns:p14="http://schemas.microsoft.com/office/powerpoint/2010/main" val="223446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57AC-8933-6C30-8756-D34D187D9CA3}"/>
              </a:ext>
            </a:extLst>
          </p:cNvPr>
          <p:cNvSpPr>
            <a:spLocks noGrp="1"/>
          </p:cNvSpPr>
          <p:nvPr>
            <p:ph type="title"/>
          </p:nvPr>
        </p:nvSpPr>
        <p:spPr/>
        <p:txBody>
          <a:bodyPr/>
          <a:lstStyle/>
          <a:p>
            <a:r>
              <a:rPr lang="en-US" dirty="0"/>
              <a:t>Desktop in .NET 8</a:t>
            </a:r>
          </a:p>
        </p:txBody>
      </p:sp>
      <p:sp>
        <p:nvSpPr>
          <p:cNvPr id="3" name="Text Placeholder 2">
            <a:extLst>
              <a:ext uri="{FF2B5EF4-FFF2-40B4-BE49-F238E27FC236}">
                <a16:creationId xmlns:a16="http://schemas.microsoft.com/office/drawing/2014/main" id="{68CC2A9D-EAF4-E77F-0538-C99345227252}"/>
              </a:ext>
            </a:extLst>
          </p:cNvPr>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167851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5B6D373-A179-1B7E-523C-F43893BC894C}"/>
              </a:ext>
            </a:extLst>
          </p:cNvPr>
          <p:cNvSpPr/>
          <p:nvPr/>
        </p:nvSpPr>
        <p:spPr>
          <a:xfrm>
            <a:off x="6096000" y="0"/>
            <a:ext cx="6096001" cy="2687438"/>
          </a:xfrm>
          <a:prstGeom prst="rect">
            <a:avLst/>
          </a:prstGeom>
          <a:gradFill flip="none" rotWithShape="1">
            <a:gsLst>
              <a:gs pos="0">
                <a:srgbClr val="A278AF"/>
              </a:gs>
              <a:gs pos="60000">
                <a:srgbClr val="D95196"/>
              </a:gs>
              <a:gs pos="0">
                <a:srgbClr val="5973C3"/>
              </a:gs>
              <a:gs pos="100000">
                <a:srgbClr val="E37C67"/>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t>Thank you to our </a:t>
            </a:r>
            <a:b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br>
            <a: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t>SPONSORS</a:t>
            </a:r>
          </a:p>
        </p:txBody>
      </p:sp>
      <p:pic>
        <p:nvPicPr>
          <p:cNvPr id="4" name="Picture 3" descr="A purple box with different shapes&#10;&#10;Description automatically generated">
            <a:extLst>
              <a:ext uri="{FF2B5EF4-FFF2-40B4-BE49-F238E27FC236}">
                <a16:creationId xmlns:a16="http://schemas.microsoft.com/office/drawing/2014/main" id="{B316E5CD-AC65-009F-DC66-650EDAE39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6095997" cy="2687438"/>
          </a:xfrm>
          <a:prstGeom prst="rect">
            <a:avLst/>
          </a:prstGeom>
        </p:spPr>
      </p:pic>
      <p:cxnSp>
        <p:nvCxnSpPr>
          <p:cNvPr id="5" name="Straight Connector 4">
            <a:extLst>
              <a:ext uri="{FF2B5EF4-FFF2-40B4-BE49-F238E27FC236}">
                <a16:creationId xmlns:a16="http://schemas.microsoft.com/office/drawing/2014/main" id="{1D197752-D92C-E299-89FA-CFC6571E2BB9}"/>
              </a:ext>
            </a:extLst>
          </p:cNvPr>
          <p:cNvCxnSpPr>
            <a:cxnSpLocks/>
          </p:cNvCxnSpPr>
          <p:nvPr/>
        </p:nvCxnSpPr>
        <p:spPr>
          <a:xfrm>
            <a:off x="6096000" y="2869505"/>
            <a:ext cx="0" cy="3819646"/>
          </a:xfrm>
          <a:prstGeom prst="line">
            <a:avLst/>
          </a:prstGeom>
          <a:ln w="57150">
            <a:gradFill>
              <a:gsLst>
                <a:gs pos="0">
                  <a:srgbClr val="75055D"/>
                </a:gs>
                <a:gs pos="74000">
                  <a:srgbClr val="A278AF"/>
                </a:gs>
                <a:gs pos="40000">
                  <a:srgbClr val="D95196"/>
                </a:gs>
                <a:gs pos="100000">
                  <a:srgbClr val="4872C4"/>
                </a:gs>
              </a:gsLst>
              <a:lin ang="5400000" scaled="1"/>
            </a:gra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E9CEE08-1796-95D3-95DB-A696ED84786D}"/>
              </a:ext>
            </a:extLst>
          </p:cNvPr>
          <p:cNvSpPr txBox="1"/>
          <p:nvPr/>
        </p:nvSpPr>
        <p:spPr>
          <a:xfrm>
            <a:off x="2196191" y="2869035"/>
            <a:ext cx="1929204"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ZA" b="1">
                <a:ln/>
                <a:solidFill>
                  <a:schemeClr val="accent4"/>
                </a:solidFill>
                <a:latin typeface="open sans" panose="020B0606030504020204" pitchFamily="34" charset="0"/>
                <a:ea typeface="open sans" panose="020B0606030504020204" pitchFamily="34" charset="0"/>
                <a:cs typeface="open sans" panose="020B0606030504020204" pitchFamily="34" charset="0"/>
              </a:rPr>
              <a:t>Gold Sponsors</a:t>
            </a:r>
          </a:p>
        </p:txBody>
      </p:sp>
      <p:pic>
        <p:nvPicPr>
          <p:cNvPr id="8" name="Picture 7">
            <a:extLst>
              <a:ext uri="{FF2B5EF4-FFF2-40B4-BE49-F238E27FC236}">
                <a16:creationId xmlns:a16="http://schemas.microsoft.com/office/drawing/2014/main" id="{D7C5B43B-3886-9864-4FB8-165289ED4F43}"/>
              </a:ext>
            </a:extLst>
          </p:cNvPr>
          <p:cNvPicPr>
            <a:picLocks noChangeAspect="1"/>
          </p:cNvPicPr>
          <p:nvPr/>
        </p:nvPicPr>
        <p:blipFill rotWithShape="1">
          <a:blip r:embed="rId3">
            <a:extLst>
              <a:ext uri="{28A0092B-C50C-407E-A947-70E740481C1C}">
                <a14:useLocalDpi xmlns:a14="http://schemas.microsoft.com/office/drawing/2010/main" val="0"/>
              </a:ext>
            </a:extLst>
          </a:blip>
          <a:srcRect l="4372" r="66160" b="-3775"/>
          <a:stretch/>
        </p:blipFill>
        <p:spPr>
          <a:xfrm>
            <a:off x="4022884" y="3295351"/>
            <a:ext cx="1087814" cy="2111987"/>
          </a:xfrm>
          <a:prstGeom prst="rect">
            <a:avLst/>
          </a:prstGeom>
        </p:spPr>
      </p:pic>
      <p:pic>
        <p:nvPicPr>
          <p:cNvPr id="9" name="Picture 8" descr="A logo on a black background&#10;&#10;Description automatically generated">
            <a:extLst>
              <a:ext uri="{FF2B5EF4-FFF2-40B4-BE49-F238E27FC236}">
                <a16:creationId xmlns:a16="http://schemas.microsoft.com/office/drawing/2014/main" id="{690689CB-B1BC-8961-7C1D-F3DD5EFBD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32" y="5521125"/>
            <a:ext cx="2940965" cy="1318162"/>
          </a:xfrm>
          <a:prstGeom prst="rect">
            <a:avLst/>
          </a:prstGeom>
        </p:spPr>
      </p:pic>
      <p:pic>
        <p:nvPicPr>
          <p:cNvPr id="10" name="Picture 9" descr="A logo with a smile&#10;&#10;Description automatically generated">
            <a:extLst>
              <a:ext uri="{FF2B5EF4-FFF2-40B4-BE49-F238E27FC236}">
                <a16:creationId xmlns:a16="http://schemas.microsoft.com/office/drawing/2014/main" id="{A642E657-1130-C6E1-434C-419FE7FD9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0484" y="3820050"/>
            <a:ext cx="1080309" cy="773611"/>
          </a:xfrm>
          <a:prstGeom prst="rect">
            <a:avLst/>
          </a:prstGeom>
        </p:spPr>
      </p:pic>
      <p:pic>
        <p:nvPicPr>
          <p:cNvPr id="11" name="Picture 10">
            <a:extLst>
              <a:ext uri="{FF2B5EF4-FFF2-40B4-BE49-F238E27FC236}">
                <a16:creationId xmlns:a16="http://schemas.microsoft.com/office/drawing/2014/main" id="{27A32B8C-3B4B-032F-4436-A0399C97CC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71566" y="3419963"/>
            <a:ext cx="1054442" cy="1054442"/>
          </a:xfrm>
          <a:prstGeom prst="rect">
            <a:avLst/>
          </a:prstGeom>
        </p:spPr>
      </p:pic>
      <p:pic>
        <p:nvPicPr>
          <p:cNvPr id="12" name="Picture 11" descr="A green letters on a black background&#10;&#10;Description automatically generated">
            <a:extLst>
              <a:ext uri="{FF2B5EF4-FFF2-40B4-BE49-F238E27FC236}">
                <a16:creationId xmlns:a16="http://schemas.microsoft.com/office/drawing/2014/main" id="{FD8D7FCB-2D1E-B682-89D7-5920436A29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103" y="4853468"/>
            <a:ext cx="1771520" cy="407850"/>
          </a:xfrm>
          <a:prstGeom prst="rect">
            <a:avLst/>
          </a:prstGeom>
        </p:spPr>
      </p:pic>
      <p:pic>
        <p:nvPicPr>
          <p:cNvPr id="13" name="Picture 12" descr="A close-up of a logo&#10;&#10;Description automatically generated">
            <a:extLst>
              <a:ext uri="{FF2B5EF4-FFF2-40B4-BE49-F238E27FC236}">
                <a16:creationId xmlns:a16="http://schemas.microsoft.com/office/drawing/2014/main" id="{F603E76E-0F68-59DC-E34C-82E9347C3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606" y="3607268"/>
            <a:ext cx="2105006" cy="497015"/>
          </a:xfrm>
          <a:prstGeom prst="rect">
            <a:avLst/>
          </a:prstGeom>
        </p:spPr>
      </p:pic>
      <p:sp>
        <p:nvSpPr>
          <p:cNvPr id="14" name="TextBox 13">
            <a:extLst>
              <a:ext uri="{FF2B5EF4-FFF2-40B4-BE49-F238E27FC236}">
                <a16:creationId xmlns:a16="http://schemas.microsoft.com/office/drawing/2014/main" id="{EDB66630-9028-0186-B6EE-01E8E69F31FB}"/>
              </a:ext>
            </a:extLst>
          </p:cNvPr>
          <p:cNvSpPr txBox="1"/>
          <p:nvPr/>
        </p:nvSpPr>
        <p:spPr>
          <a:xfrm>
            <a:off x="8179400" y="2869035"/>
            <a:ext cx="1929199" cy="369332"/>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ZA" b="1">
                <a:ln/>
                <a:solidFill>
                  <a:schemeClr val="accent3"/>
                </a:solidFill>
                <a:latin typeface="open sans" panose="020B0606030504020204" pitchFamily="34" charset="0"/>
                <a:ea typeface="open sans" panose="020B0606030504020204" pitchFamily="34" charset="0"/>
                <a:cs typeface="open sans" panose="020B0606030504020204" pitchFamily="34" charset="0"/>
              </a:rPr>
              <a:t>Silver Sponsors</a:t>
            </a:r>
          </a:p>
        </p:txBody>
      </p:sp>
      <p:pic>
        <p:nvPicPr>
          <p:cNvPr id="17" name="Picture 16" descr="A black background with white text and blue circles&#10;&#10;Description automatically generated">
            <a:extLst>
              <a:ext uri="{FF2B5EF4-FFF2-40B4-BE49-F238E27FC236}">
                <a16:creationId xmlns:a16="http://schemas.microsoft.com/office/drawing/2014/main" id="{27C2B0AF-D8E2-06E1-6EDD-9B2F12B392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2513" y="5407338"/>
            <a:ext cx="1929205" cy="881004"/>
          </a:xfrm>
          <a:prstGeom prst="rect">
            <a:avLst/>
          </a:prstGeom>
        </p:spPr>
      </p:pic>
      <p:sp>
        <p:nvSpPr>
          <p:cNvPr id="2" name="TextBox 1">
            <a:extLst>
              <a:ext uri="{FF2B5EF4-FFF2-40B4-BE49-F238E27FC236}">
                <a16:creationId xmlns:a16="http://schemas.microsoft.com/office/drawing/2014/main" id="{74908223-AC96-8585-4606-A75356DA58F9}"/>
              </a:ext>
            </a:extLst>
          </p:cNvPr>
          <p:cNvSpPr txBox="1"/>
          <p:nvPr/>
        </p:nvSpPr>
        <p:spPr>
          <a:xfrm>
            <a:off x="8154507" y="4688061"/>
            <a:ext cx="1929204" cy="369332"/>
          </a:xfrm>
          <a:prstGeom prst="rect">
            <a:avLst/>
          </a:prstGeom>
          <a:noFill/>
        </p:spPr>
        <p:txBody>
          <a:bodyPr wrap="square" rtlCol="0">
            <a:spAutoFit/>
          </a:bodyPr>
          <a:lstStyle/>
          <a:p>
            <a:r>
              <a:rPr lang="en-ZA">
                <a:ln w="0"/>
                <a:gradFill>
                  <a:gsLst>
                    <a:gs pos="0">
                      <a:srgbClr val="75055D"/>
                    </a:gs>
                    <a:gs pos="49000">
                      <a:srgbClr val="D95196"/>
                    </a:gs>
                    <a:gs pos="83000">
                      <a:srgbClr val="A278AF"/>
                    </a:gs>
                    <a:gs pos="100000">
                      <a:srgbClr val="7FC7FF"/>
                    </a:gs>
                  </a:gsLst>
                  <a:lin ang="5400000" scaled="1"/>
                </a:gradFill>
                <a:effectLst>
                  <a:outerShdw blurRad="50800" dist="38100" dir="5400000" algn="t"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Swag Sponsors</a:t>
            </a:r>
          </a:p>
        </p:txBody>
      </p:sp>
      <p:pic>
        <p:nvPicPr>
          <p:cNvPr id="6" name="Graphic 5">
            <a:extLst>
              <a:ext uri="{FF2B5EF4-FFF2-40B4-BE49-F238E27FC236}">
                <a16:creationId xmlns:a16="http://schemas.microsoft.com/office/drawing/2014/main" id="{14E9E22D-55DB-3B99-43CC-95711F45E5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65694" y="5181120"/>
            <a:ext cx="1173559" cy="1173559"/>
          </a:xfrm>
          <a:prstGeom prst="rect">
            <a:avLst/>
          </a:prstGeom>
        </p:spPr>
      </p:pic>
      <p:pic>
        <p:nvPicPr>
          <p:cNvPr id="20" name="Picture 19" descr="Logo&#10;&#10;Description automatically generated">
            <a:extLst>
              <a:ext uri="{FF2B5EF4-FFF2-40B4-BE49-F238E27FC236}">
                <a16:creationId xmlns:a16="http://schemas.microsoft.com/office/drawing/2014/main" id="{8483B7C6-1E1F-56AE-9778-2FF118B18F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5996" y="1464323"/>
            <a:ext cx="1260943" cy="1223116"/>
          </a:xfrm>
          <a:prstGeom prst="rect">
            <a:avLst/>
          </a:prstGeom>
        </p:spPr>
      </p:pic>
      <p:pic>
        <p:nvPicPr>
          <p:cNvPr id="21" name="Picture 20" descr="Logo, company name&#10;&#10;Description automatically generated">
            <a:extLst>
              <a:ext uri="{FF2B5EF4-FFF2-40B4-BE49-F238E27FC236}">
                <a16:creationId xmlns:a16="http://schemas.microsoft.com/office/drawing/2014/main" id="{DE8FD970-163E-2EF9-C0FF-B9D4C6A665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31050" y="1464323"/>
            <a:ext cx="1260943" cy="1223115"/>
          </a:xfrm>
          <a:prstGeom prst="rect">
            <a:avLst/>
          </a:prstGeom>
        </p:spPr>
      </p:pic>
      <p:pic>
        <p:nvPicPr>
          <p:cNvPr id="16" name="Picture 15">
            <a:extLst>
              <a:ext uri="{FF2B5EF4-FFF2-40B4-BE49-F238E27FC236}">
                <a16:creationId xmlns:a16="http://schemas.microsoft.com/office/drawing/2014/main" id="{F2FE8D63-5A3B-A9E8-BAB2-FD0E8F286CAF}"/>
              </a:ext>
            </a:extLst>
          </p:cNvPr>
          <p:cNvPicPr>
            <a:picLocks noChangeAspect="1"/>
          </p:cNvPicPr>
          <p:nvPr/>
        </p:nvPicPr>
        <p:blipFill>
          <a:blip r:embed="rId14"/>
          <a:stretch>
            <a:fillRect/>
          </a:stretch>
        </p:blipFill>
        <p:spPr>
          <a:xfrm>
            <a:off x="9143999" y="5521125"/>
            <a:ext cx="2105006" cy="523954"/>
          </a:xfrm>
          <a:prstGeom prst="rect">
            <a:avLst/>
          </a:prstGeom>
        </p:spPr>
      </p:pic>
    </p:spTree>
    <p:extLst>
      <p:ext uri="{BB962C8B-B14F-4D97-AF65-F5344CB8AC3E}">
        <p14:creationId xmlns:p14="http://schemas.microsoft.com/office/powerpoint/2010/main" val="2306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AEE72E-36AF-131B-933D-009B6C67FE4A}"/>
              </a:ext>
            </a:extLst>
          </p:cNvPr>
          <p:cNvPicPr>
            <a:picLocks noChangeAspect="1"/>
          </p:cNvPicPr>
          <p:nvPr/>
        </p:nvPicPr>
        <p:blipFill>
          <a:blip r:embed="rId2"/>
          <a:stretch>
            <a:fillRect/>
          </a:stretch>
        </p:blipFill>
        <p:spPr>
          <a:xfrm>
            <a:off x="0" y="3386"/>
            <a:ext cx="12192000" cy="6851228"/>
          </a:xfrm>
          <a:prstGeom prst="rect">
            <a:avLst/>
          </a:prstGeom>
        </p:spPr>
      </p:pic>
    </p:spTree>
    <p:extLst>
      <p:ext uri="{BB962C8B-B14F-4D97-AF65-F5344CB8AC3E}">
        <p14:creationId xmlns:p14="http://schemas.microsoft.com/office/powerpoint/2010/main" val="273239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031B3-C381-F6E8-33FB-6EEDDD54438A}"/>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4C6F2BD-959F-EE20-71D6-3DB76E860271}"/>
              </a:ext>
            </a:extLst>
          </p:cNvPr>
          <p:cNvSpPr>
            <a:spLocks noGrp="1"/>
          </p:cNvSpPr>
          <p:nvPr>
            <p:ph type="body" idx="1"/>
          </p:nvPr>
        </p:nvSpPr>
        <p:spPr/>
        <p:txBody>
          <a:bodyPr/>
          <a:lstStyle/>
          <a:p>
            <a:r>
              <a:rPr lang="en-US" dirty="0" err="1"/>
              <a:t>dot.net</a:t>
            </a:r>
            <a:r>
              <a:rPr lang="en-US" dirty="0"/>
              <a:t>/</a:t>
            </a:r>
            <a:r>
              <a:rPr lang="en-US" dirty="0" err="1"/>
              <a:t>maui</a:t>
            </a:r>
            <a:endParaRPr lang="en-US" dirty="0"/>
          </a:p>
        </p:txBody>
      </p:sp>
    </p:spTree>
    <p:extLst>
      <p:ext uri="{BB962C8B-B14F-4D97-AF65-F5344CB8AC3E}">
        <p14:creationId xmlns:p14="http://schemas.microsoft.com/office/powerpoint/2010/main" val="2715135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a:xfrm>
            <a:off x="831850" y="1567101"/>
            <a:ext cx="10515600" cy="3138011"/>
          </a:xfrm>
        </p:spPr>
        <p:txBody>
          <a:bodyPr>
            <a:normAutofit/>
          </a:bodyPr>
          <a:lstStyle/>
          <a:p>
            <a:r>
              <a:rPr lang="en-US" dirty="0"/>
              <a:t>What’s New with .NET MAUI</a:t>
            </a:r>
            <a:br>
              <a:rPr lang="en-US" dirty="0"/>
            </a:br>
            <a:br>
              <a:rPr lang="en-US" sz="2400" dirty="0"/>
            </a:br>
            <a:r>
              <a:rPr lang="en-US" sz="2400" dirty="0"/>
              <a:t>Matthew Leibowitz – .NET MAUI Engineer at Microsoft</a:t>
            </a:r>
            <a:br>
              <a:rPr lang="en-US" sz="2400" dirty="0"/>
            </a:br>
            <a:r>
              <a:rPr lang="en-US" sz="2400" dirty="0"/>
              <a:t>@mattleibow</a:t>
            </a:r>
            <a:endParaRPr lang="en-US" dirty="0"/>
          </a:p>
        </p:txBody>
      </p:sp>
    </p:spTree>
    <p:extLst>
      <p:ext uri="{BB962C8B-B14F-4D97-AF65-F5344CB8AC3E}">
        <p14:creationId xmlns:p14="http://schemas.microsoft.com/office/powerpoint/2010/main" val="291993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3F1124AC-015A-7DAB-72C2-F0D7E319D36B}"/>
              </a:ext>
            </a:extLst>
          </p:cNvPr>
          <p:cNvSpPr/>
          <p:nvPr/>
        </p:nvSpPr>
        <p:spPr>
          <a:xfrm>
            <a:off x="994200" y="2507075"/>
            <a:ext cx="10227982" cy="2336668"/>
          </a:xfrm>
          <a:prstGeom prst="roundRect">
            <a:avLst>
              <a:gd name="adj" fmla="val 6373"/>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itle 1">
            <a:extLst>
              <a:ext uri="{FF2B5EF4-FFF2-40B4-BE49-F238E27FC236}">
                <a16:creationId xmlns:a16="http://schemas.microsoft.com/office/drawing/2014/main" id="{6BEB2093-C8D0-7F47-8C3F-2050A878AA81}"/>
              </a:ext>
            </a:extLst>
          </p:cNvPr>
          <p:cNvSpPr>
            <a:spLocks noGrp="1"/>
          </p:cNvSpPr>
          <p:nvPr>
            <p:ph type="title"/>
          </p:nvPr>
        </p:nvSpPr>
        <p:spPr>
          <a:xfrm>
            <a:off x="838200" y="365125"/>
            <a:ext cx="10515600" cy="1325563"/>
          </a:xfrm>
        </p:spPr>
        <p:txBody>
          <a:bodyPr/>
          <a:lstStyle/>
          <a:p>
            <a:r>
              <a:rPr lang="en-US" dirty="0"/>
              <a:t>.NET Multi-platform App UI (MAUI)</a:t>
            </a:r>
          </a:p>
        </p:txBody>
      </p:sp>
      <p:grpSp>
        <p:nvGrpSpPr>
          <p:cNvPr id="61" name="Group 60">
            <a:extLst>
              <a:ext uri="{FF2B5EF4-FFF2-40B4-BE49-F238E27FC236}">
                <a16:creationId xmlns:a16="http://schemas.microsoft.com/office/drawing/2014/main" id="{C1E39639-AD9A-5308-BAA2-29FF970E7ACC}"/>
              </a:ext>
            </a:extLst>
          </p:cNvPr>
          <p:cNvGrpSpPr/>
          <p:nvPr/>
        </p:nvGrpSpPr>
        <p:grpSpPr>
          <a:xfrm>
            <a:off x="1991723" y="3113248"/>
            <a:ext cx="1079847" cy="1456822"/>
            <a:chOff x="1991723" y="3088609"/>
            <a:chExt cx="1079847" cy="1456822"/>
          </a:xfrm>
        </p:grpSpPr>
        <p:grpSp>
          <p:nvGrpSpPr>
            <p:cNvPr id="27" name="Group 26">
              <a:extLst>
                <a:ext uri="{FF2B5EF4-FFF2-40B4-BE49-F238E27FC236}">
                  <a16:creationId xmlns:a16="http://schemas.microsoft.com/office/drawing/2014/main" id="{C1F979CF-0FD4-EFA9-8226-7C2FA41B763B}"/>
                </a:ext>
              </a:extLst>
            </p:cNvPr>
            <p:cNvGrpSpPr/>
            <p:nvPr/>
          </p:nvGrpSpPr>
          <p:grpSpPr>
            <a:xfrm>
              <a:off x="2032511" y="3088609"/>
              <a:ext cx="998270" cy="960202"/>
              <a:chOff x="1993984" y="4096207"/>
              <a:chExt cx="914402" cy="914400"/>
            </a:xfrm>
            <a:solidFill>
              <a:schemeClr val="tx1"/>
            </a:solidFill>
          </p:grpSpPr>
          <p:pic>
            <p:nvPicPr>
              <p:cNvPr id="37" name="Graphic 12" descr="Laptop outline">
                <a:extLst>
                  <a:ext uri="{FF2B5EF4-FFF2-40B4-BE49-F238E27FC236}">
                    <a16:creationId xmlns:a16="http://schemas.microsoft.com/office/drawing/2014/main" id="{52414337-F3A1-D317-FA97-BBF34A6DF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3984" y="4096207"/>
                <a:ext cx="914402" cy="914400"/>
              </a:xfrm>
              <a:prstGeom prst="rect">
                <a:avLst/>
              </a:prstGeom>
            </p:spPr>
          </p:pic>
          <p:grpSp>
            <p:nvGrpSpPr>
              <p:cNvPr id="38" name="Group 37">
                <a:extLst>
                  <a:ext uri="{FF2B5EF4-FFF2-40B4-BE49-F238E27FC236}">
                    <a16:creationId xmlns:a16="http://schemas.microsoft.com/office/drawing/2014/main" id="{13D66B58-6E8C-3629-A59A-2358EF4037D3}"/>
                  </a:ext>
                </a:extLst>
              </p:cNvPr>
              <p:cNvGrpSpPr>
                <a:grpSpLocks noChangeAspect="1"/>
              </p:cNvGrpSpPr>
              <p:nvPr/>
            </p:nvGrpSpPr>
            <p:grpSpPr bwMode="auto">
              <a:xfrm>
                <a:off x="2360063" y="4421084"/>
                <a:ext cx="179625" cy="186207"/>
                <a:chOff x="2360063" y="4421084"/>
                <a:chExt cx="854" cy="864"/>
              </a:xfrm>
              <a:grpFill/>
            </p:grpSpPr>
            <p:sp>
              <p:nvSpPr>
                <p:cNvPr id="39" name="Freeform 43">
                  <a:extLst>
                    <a:ext uri="{FF2B5EF4-FFF2-40B4-BE49-F238E27FC236}">
                      <a16:creationId xmlns:a16="http://schemas.microsoft.com/office/drawing/2014/main" id="{12884DB1-9F5A-3727-F4A9-738825DD7B0F}"/>
                    </a:ext>
                  </a:extLst>
                </p:cNvPr>
                <p:cNvSpPr>
                  <a:spLocks/>
                </p:cNvSpPr>
                <p:nvPr/>
              </p:nvSpPr>
              <p:spPr bwMode="auto">
                <a:xfrm>
                  <a:off x="2360443" y="4421084"/>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44">
                  <a:extLst>
                    <a:ext uri="{FF2B5EF4-FFF2-40B4-BE49-F238E27FC236}">
                      <a16:creationId xmlns:a16="http://schemas.microsoft.com/office/drawing/2014/main" id="{02DE3AC3-D89F-ECFE-39D7-FD1A5FBCBA91}"/>
                    </a:ext>
                  </a:extLst>
                </p:cNvPr>
                <p:cNvSpPr>
                  <a:spLocks/>
                </p:cNvSpPr>
                <p:nvPr/>
              </p:nvSpPr>
              <p:spPr bwMode="auto">
                <a:xfrm>
                  <a:off x="2360063" y="4421159"/>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45">
                  <a:extLst>
                    <a:ext uri="{FF2B5EF4-FFF2-40B4-BE49-F238E27FC236}">
                      <a16:creationId xmlns:a16="http://schemas.microsoft.com/office/drawing/2014/main" id="{FA28BD8B-0C6C-5D1C-080E-817E14BEED6D}"/>
                    </a:ext>
                  </a:extLst>
                </p:cNvPr>
                <p:cNvSpPr>
                  <a:spLocks/>
                </p:cNvSpPr>
                <p:nvPr/>
              </p:nvSpPr>
              <p:spPr bwMode="auto">
                <a:xfrm>
                  <a:off x="2360063" y="4421529"/>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6">
                  <a:extLst>
                    <a:ext uri="{FF2B5EF4-FFF2-40B4-BE49-F238E27FC236}">
                      <a16:creationId xmlns:a16="http://schemas.microsoft.com/office/drawing/2014/main" id="{0560BBFC-60F6-366A-5EE5-3FF3E83F132C}"/>
                    </a:ext>
                  </a:extLst>
                </p:cNvPr>
                <p:cNvSpPr>
                  <a:spLocks/>
                </p:cNvSpPr>
                <p:nvPr/>
              </p:nvSpPr>
              <p:spPr bwMode="auto">
                <a:xfrm>
                  <a:off x="2360443" y="4421529"/>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Rounded Rectangle 94">
              <a:extLst>
                <a:ext uri="{FF2B5EF4-FFF2-40B4-BE49-F238E27FC236}">
                  <a16:creationId xmlns:a16="http://schemas.microsoft.com/office/drawing/2014/main" id="{1C4D8470-9BD2-934B-D885-ADE024BBE747}"/>
                </a:ext>
              </a:extLst>
            </p:cNvPr>
            <p:cNvSpPr/>
            <p:nvPr/>
          </p:nvSpPr>
          <p:spPr bwMode="auto">
            <a:xfrm>
              <a:off x="1991723" y="3904105"/>
              <a:ext cx="1079847" cy="641326"/>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err="1">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WinUI</a:t>
              </a:r>
              <a:endPar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62" name="Group 61">
            <a:extLst>
              <a:ext uri="{FF2B5EF4-FFF2-40B4-BE49-F238E27FC236}">
                <a16:creationId xmlns:a16="http://schemas.microsoft.com/office/drawing/2014/main" id="{66C9CE46-8145-FAF8-0971-FA32E26ABE71}"/>
              </a:ext>
            </a:extLst>
          </p:cNvPr>
          <p:cNvGrpSpPr/>
          <p:nvPr/>
        </p:nvGrpSpPr>
        <p:grpSpPr>
          <a:xfrm>
            <a:off x="4255144" y="3305833"/>
            <a:ext cx="1418292" cy="1264237"/>
            <a:chOff x="4198737" y="3281194"/>
            <a:chExt cx="1418292" cy="1264237"/>
          </a:xfrm>
        </p:grpSpPr>
        <p:grpSp>
          <p:nvGrpSpPr>
            <p:cNvPr id="28" name="Group 27">
              <a:extLst>
                <a:ext uri="{FF2B5EF4-FFF2-40B4-BE49-F238E27FC236}">
                  <a16:creationId xmlns:a16="http://schemas.microsoft.com/office/drawing/2014/main" id="{09526DEF-FA8D-3131-DCD4-C8A062CB5954}"/>
                </a:ext>
              </a:extLst>
            </p:cNvPr>
            <p:cNvGrpSpPr/>
            <p:nvPr/>
          </p:nvGrpSpPr>
          <p:grpSpPr>
            <a:xfrm>
              <a:off x="4436507" y="3281194"/>
              <a:ext cx="942753" cy="551966"/>
              <a:chOff x="3204214" y="4304685"/>
              <a:chExt cx="692769" cy="405605"/>
            </a:xfrm>
            <a:solidFill>
              <a:schemeClr val="tx1"/>
            </a:solidFill>
          </p:grpSpPr>
          <p:sp>
            <p:nvSpPr>
              <p:cNvPr id="34" name="TextBox 9">
                <a:extLst>
                  <a:ext uri="{FF2B5EF4-FFF2-40B4-BE49-F238E27FC236}">
                    <a16:creationId xmlns:a16="http://schemas.microsoft.com/office/drawing/2014/main" id="{33A2D4DC-C367-CC0E-8F71-A096DD6AC57E}"/>
                  </a:ext>
                </a:extLst>
              </p:cNvPr>
              <p:cNvSpPr txBox="1"/>
              <p:nvPr/>
            </p:nvSpPr>
            <p:spPr>
              <a:xfrm>
                <a:off x="3301311" y="4367292"/>
                <a:ext cx="514924" cy="2062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5" name="Freeform: Shape 34">
                <a:extLst>
                  <a:ext uri="{FF2B5EF4-FFF2-40B4-BE49-F238E27FC236}">
                    <a16:creationId xmlns:a16="http://schemas.microsoft.com/office/drawing/2014/main" id="{6035B843-AA38-C646-E16F-4F8F9721EC87}"/>
                  </a:ext>
                </a:extLst>
              </p:cNvPr>
              <p:cNvSpPr/>
              <p:nvPr/>
            </p:nvSpPr>
            <p:spPr>
              <a:xfrm>
                <a:off x="3294575" y="4304685"/>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78A2E76-F5D6-41DF-F425-EE3CEB7E5055}"/>
                  </a:ext>
                </a:extLst>
              </p:cNvPr>
              <p:cNvSpPr/>
              <p:nvPr/>
            </p:nvSpPr>
            <p:spPr>
              <a:xfrm>
                <a:off x="3204214" y="4666833"/>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 name="Rounded Rectangle 95">
              <a:extLst>
                <a:ext uri="{FF2B5EF4-FFF2-40B4-BE49-F238E27FC236}">
                  <a16:creationId xmlns:a16="http://schemas.microsoft.com/office/drawing/2014/main" id="{EC03E951-A7B4-AAAF-B0DD-6659A23E8C92}"/>
                </a:ext>
              </a:extLst>
            </p:cNvPr>
            <p:cNvSpPr/>
            <p:nvPr/>
          </p:nvSpPr>
          <p:spPr bwMode="auto">
            <a:xfrm>
              <a:off x="4198737" y="3919891"/>
              <a:ext cx="1418292" cy="625540"/>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Mac Catalyst</a:t>
              </a:r>
            </a:p>
          </p:txBody>
        </p:sp>
      </p:grpSp>
      <p:grpSp>
        <p:nvGrpSpPr>
          <p:cNvPr id="63" name="Group 62">
            <a:extLst>
              <a:ext uri="{FF2B5EF4-FFF2-40B4-BE49-F238E27FC236}">
                <a16:creationId xmlns:a16="http://schemas.microsoft.com/office/drawing/2014/main" id="{AE225A2A-7833-D79D-5E7C-85BEF6B2606C}"/>
              </a:ext>
            </a:extLst>
          </p:cNvPr>
          <p:cNvGrpSpPr/>
          <p:nvPr/>
        </p:nvGrpSpPr>
        <p:grpSpPr>
          <a:xfrm>
            <a:off x="6857010" y="3222177"/>
            <a:ext cx="1079847" cy="1347893"/>
            <a:chOff x="6744195" y="3197538"/>
            <a:chExt cx="1079847" cy="1347893"/>
          </a:xfrm>
        </p:grpSpPr>
        <p:sp>
          <p:nvSpPr>
            <p:cNvPr id="29" name="TextBox 4">
              <a:extLst>
                <a:ext uri="{FF2B5EF4-FFF2-40B4-BE49-F238E27FC236}">
                  <a16:creationId xmlns:a16="http://schemas.microsoft.com/office/drawing/2014/main" id="{1A45007D-DA33-F8FA-BB3D-BB7194D1212B}"/>
                </a:ext>
              </a:extLst>
            </p:cNvPr>
            <p:cNvSpPr txBox="1"/>
            <p:nvPr/>
          </p:nvSpPr>
          <p:spPr>
            <a:xfrm>
              <a:off x="7085987" y="3392174"/>
              <a:ext cx="396262" cy="25391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30" name="Graphic 91" descr="Smart Phone with solid fill">
              <a:extLst>
                <a:ext uri="{FF2B5EF4-FFF2-40B4-BE49-F238E27FC236}">
                  <a16:creationId xmlns:a16="http://schemas.microsoft.com/office/drawing/2014/main" id="{82A93576-3B14-04ED-0ABF-F4D52F05031D}"/>
                </a:ext>
              </a:extLst>
            </p:cNvPr>
            <p:cNvSpPr/>
            <p:nvPr/>
          </p:nvSpPr>
          <p:spPr>
            <a:xfrm>
              <a:off x="7103421" y="3197538"/>
              <a:ext cx="361394" cy="63728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Rounded Rectangle 93">
              <a:extLst>
                <a:ext uri="{FF2B5EF4-FFF2-40B4-BE49-F238E27FC236}">
                  <a16:creationId xmlns:a16="http://schemas.microsoft.com/office/drawing/2014/main" id="{8FE93C8C-B953-B969-FF80-D4BD7C608FE4}"/>
                </a:ext>
              </a:extLst>
            </p:cNvPr>
            <p:cNvSpPr/>
            <p:nvPr/>
          </p:nvSpPr>
          <p:spPr bwMode="auto">
            <a:xfrm>
              <a:off x="6744195"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iOS</a:t>
              </a:r>
            </a:p>
          </p:txBody>
        </p:sp>
      </p:grpSp>
      <p:grpSp>
        <p:nvGrpSpPr>
          <p:cNvPr id="64" name="Group 63">
            <a:extLst>
              <a:ext uri="{FF2B5EF4-FFF2-40B4-BE49-F238E27FC236}">
                <a16:creationId xmlns:a16="http://schemas.microsoft.com/office/drawing/2014/main" id="{D73F386F-EF15-23EE-1AE7-179EDB7F6C1D}"/>
              </a:ext>
            </a:extLst>
          </p:cNvPr>
          <p:cNvGrpSpPr/>
          <p:nvPr/>
        </p:nvGrpSpPr>
        <p:grpSpPr>
          <a:xfrm>
            <a:off x="9120430" y="3221114"/>
            <a:ext cx="1079847" cy="1348956"/>
            <a:chOff x="9120430" y="3196475"/>
            <a:chExt cx="1079847" cy="1348956"/>
          </a:xfrm>
        </p:grpSpPr>
        <p:grpSp>
          <p:nvGrpSpPr>
            <p:cNvPr id="44" name="Graphic 8" descr="Smart Phone outline">
              <a:extLst>
                <a:ext uri="{FF2B5EF4-FFF2-40B4-BE49-F238E27FC236}">
                  <a16:creationId xmlns:a16="http://schemas.microsoft.com/office/drawing/2014/main" id="{4ABCA2C6-AEFB-73CC-A08C-94892546BE3E}"/>
                </a:ext>
              </a:extLst>
            </p:cNvPr>
            <p:cNvGrpSpPr/>
            <p:nvPr/>
          </p:nvGrpSpPr>
          <p:grpSpPr>
            <a:xfrm>
              <a:off x="9469369" y="3196475"/>
              <a:ext cx="381969" cy="649829"/>
              <a:chOff x="5505634" y="4735657"/>
              <a:chExt cx="381969" cy="649829"/>
            </a:xfrm>
            <a:solidFill>
              <a:schemeClr val="tx1"/>
            </a:solidFill>
          </p:grpSpPr>
          <p:sp>
            <p:nvSpPr>
              <p:cNvPr id="45" name="Freeform: Shape 44">
                <a:extLst>
                  <a:ext uri="{FF2B5EF4-FFF2-40B4-BE49-F238E27FC236}">
                    <a16:creationId xmlns:a16="http://schemas.microsoft.com/office/drawing/2014/main" id="{97A61B10-25B7-509B-780B-11492C1EDEE8}"/>
                  </a:ext>
                </a:extLst>
              </p:cNvPr>
              <p:cNvSpPr/>
              <p:nvPr/>
            </p:nvSpPr>
            <p:spPr>
              <a:xfrm>
                <a:off x="5543831" y="4809480"/>
                <a:ext cx="305575" cy="502161"/>
              </a:xfrm>
              <a:custGeom>
                <a:avLst/>
                <a:gdLst>
                  <a:gd name="connsiteX0" fmla="*/ 15279 w 305575"/>
                  <a:gd name="connsiteY0" fmla="*/ 0 h 502161"/>
                  <a:gd name="connsiteX1" fmla="*/ 0 w 305575"/>
                  <a:gd name="connsiteY1" fmla="*/ 0 h 502161"/>
                  <a:gd name="connsiteX2" fmla="*/ 0 w 305575"/>
                  <a:gd name="connsiteY2" fmla="*/ 502161 h 502161"/>
                  <a:gd name="connsiteX3" fmla="*/ 305576 w 305575"/>
                  <a:gd name="connsiteY3" fmla="*/ 502161 h 502161"/>
                  <a:gd name="connsiteX4" fmla="*/ 305576 w 305575"/>
                  <a:gd name="connsiteY4" fmla="*/ 0 h 502161"/>
                  <a:gd name="connsiteX5" fmla="*/ 15279 w 305575"/>
                  <a:gd name="connsiteY5" fmla="*/ 0 h 502161"/>
                  <a:gd name="connsiteX6" fmla="*/ 290297 w 305575"/>
                  <a:gd name="connsiteY6" fmla="*/ 487396 h 502161"/>
                  <a:gd name="connsiteX7" fmla="*/ 15279 w 305575"/>
                  <a:gd name="connsiteY7" fmla="*/ 487396 h 502161"/>
                  <a:gd name="connsiteX8" fmla="*/ 15279 w 305575"/>
                  <a:gd name="connsiteY8" fmla="*/ 14765 h 502161"/>
                  <a:gd name="connsiteX9" fmla="*/ 290297 w 305575"/>
                  <a:gd name="connsiteY9" fmla="*/ 14765 h 50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75" h="502161">
                    <a:moveTo>
                      <a:pt x="15279" y="0"/>
                    </a:moveTo>
                    <a:lnTo>
                      <a:pt x="0" y="0"/>
                    </a:lnTo>
                    <a:lnTo>
                      <a:pt x="0" y="502161"/>
                    </a:lnTo>
                    <a:lnTo>
                      <a:pt x="305576" y="502161"/>
                    </a:lnTo>
                    <a:lnTo>
                      <a:pt x="305576" y="0"/>
                    </a:lnTo>
                    <a:lnTo>
                      <a:pt x="15279" y="0"/>
                    </a:lnTo>
                    <a:close/>
                    <a:moveTo>
                      <a:pt x="290297" y="487396"/>
                    </a:moveTo>
                    <a:lnTo>
                      <a:pt x="15279" y="487396"/>
                    </a:lnTo>
                    <a:lnTo>
                      <a:pt x="15279" y="14765"/>
                    </a:lnTo>
                    <a:lnTo>
                      <a:pt x="290297"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AD237996-0D30-8F38-1C97-4855FED0BC15}"/>
                  </a:ext>
                </a:extLst>
              </p:cNvPr>
              <p:cNvSpPr/>
              <p:nvPr/>
            </p:nvSpPr>
            <p:spPr>
              <a:xfrm>
                <a:off x="5505634" y="4735657"/>
                <a:ext cx="381969" cy="649829"/>
              </a:xfrm>
              <a:custGeom>
                <a:avLst/>
                <a:gdLst>
                  <a:gd name="connsiteX0" fmla="*/ 366691 w 381969"/>
                  <a:gd name="connsiteY0" fmla="*/ 0 h 649829"/>
                  <a:gd name="connsiteX1" fmla="*/ 15279 w 381969"/>
                  <a:gd name="connsiteY1" fmla="*/ 0 h 649829"/>
                  <a:gd name="connsiteX2" fmla="*/ 0 w 381969"/>
                  <a:gd name="connsiteY2" fmla="*/ 14765 h 649829"/>
                  <a:gd name="connsiteX3" fmla="*/ 0 w 381969"/>
                  <a:gd name="connsiteY3" fmla="*/ 635065 h 649829"/>
                  <a:gd name="connsiteX4" fmla="*/ 15279 w 381969"/>
                  <a:gd name="connsiteY4" fmla="*/ 649830 h 649829"/>
                  <a:gd name="connsiteX5" fmla="*/ 366691 w 381969"/>
                  <a:gd name="connsiteY5" fmla="*/ 649830 h 649829"/>
                  <a:gd name="connsiteX6" fmla="*/ 381970 w 381969"/>
                  <a:gd name="connsiteY6" fmla="*/ 635065 h 649829"/>
                  <a:gd name="connsiteX7" fmla="*/ 381970 w 381969"/>
                  <a:gd name="connsiteY7" fmla="*/ 14765 h 649829"/>
                  <a:gd name="connsiteX8" fmla="*/ 366691 w 381969"/>
                  <a:gd name="connsiteY8" fmla="*/ 0 h 649829"/>
                  <a:gd name="connsiteX9" fmla="*/ 366691 w 381969"/>
                  <a:gd name="connsiteY9" fmla="*/ 635065 h 649829"/>
                  <a:gd name="connsiteX10" fmla="*/ 15279 w 381969"/>
                  <a:gd name="connsiteY10" fmla="*/ 635065 h 649829"/>
                  <a:gd name="connsiteX11" fmla="*/ 15279 w 381969"/>
                  <a:gd name="connsiteY11" fmla="*/ 14765 h 649829"/>
                  <a:gd name="connsiteX12" fmla="*/ 366691 w 381969"/>
                  <a:gd name="connsiteY12" fmla="*/ 14765 h 6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969" h="649829">
                    <a:moveTo>
                      <a:pt x="366691" y="0"/>
                    </a:moveTo>
                    <a:lnTo>
                      <a:pt x="15279" y="0"/>
                    </a:lnTo>
                    <a:cubicBezTo>
                      <a:pt x="6851" y="24"/>
                      <a:pt x="25" y="6620"/>
                      <a:pt x="0" y="14765"/>
                    </a:cubicBezTo>
                    <a:lnTo>
                      <a:pt x="0" y="635065"/>
                    </a:lnTo>
                    <a:cubicBezTo>
                      <a:pt x="29" y="643208"/>
                      <a:pt x="6853" y="649802"/>
                      <a:pt x="15279" y="649830"/>
                    </a:cubicBezTo>
                    <a:lnTo>
                      <a:pt x="366691" y="649830"/>
                    </a:lnTo>
                    <a:cubicBezTo>
                      <a:pt x="375115" y="649797"/>
                      <a:pt x="381936" y="643206"/>
                      <a:pt x="381970" y="635065"/>
                    </a:cubicBezTo>
                    <a:lnTo>
                      <a:pt x="381970" y="14765"/>
                    </a:lnTo>
                    <a:cubicBezTo>
                      <a:pt x="381941" y="6622"/>
                      <a:pt x="375117" y="28"/>
                      <a:pt x="366691" y="0"/>
                    </a:cubicBezTo>
                    <a:close/>
                    <a:moveTo>
                      <a:pt x="366691" y="635065"/>
                    </a:moveTo>
                    <a:lnTo>
                      <a:pt x="15279" y="635065"/>
                    </a:lnTo>
                    <a:lnTo>
                      <a:pt x="15279" y="14765"/>
                    </a:lnTo>
                    <a:lnTo>
                      <a:pt x="366691"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FD9C9358-EB59-8E39-AC9A-54B0C62D9CAB}"/>
                  </a:ext>
                </a:extLst>
              </p:cNvPr>
              <p:cNvSpPr/>
              <p:nvPr/>
            </p:nvSpPr>
            <p:spPr>
              <a:xfrm>
                <a:off x="5658422" y="4772569"/>
                <a:ext cx="84033" cy="14764"/>
              </a:xfrm>
              <a:custGeom>
                <a:avLst/>
                <a:gdLst>
                  <a:gd name="connsiteX0" fmla="*/ 7639 w 84033"/>
                  <a:gd name="connsiteY0" fmla="*/ 14765 h 14764"/>
                  <a:gd name="connsiteX1" fmla="*/ 76394 w 84033"/>
                  <a:gd name="connsiteY1" fmla="*/ 14765 h 14764"/>
                  <a:gd name="connsiteX2" fmla="*/ 84033 w 84033"/>
                  <a:gd name="connsiteY2" fmla="*/ 7382 h 14764"/>
                  <a:gd name="connsiteX3" fmla="*/ 76394 w 84033"/>
                  <a:gd name="connsiteY3" fmla="*/ 0 h 14764"/>
                  <a:gd name="connsiteX4" fmla="*/ 7639 w 84033"/>
                  <a:gd name="connsiteY4" fmla="*/ 0 h 14764"/>
                  <a:gd name="connsiteX5" fmla="*/ 0 w 84033"/>
                  <a:gd name="connsiteY5" fmla="*/ 7382 h 14764"/>
                  <a:gd name="connsiteX6" fmla="*/ 7639 w 84033"/>
                  <a:gd name="connsiteY6" fmla="*/ 14765 h 1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33" h="14764">
                    <a:moveTo>
                      <a:pt x="7639" y="14765"/>
                    </a:moveTo>
                    <a:lnTo>
                      <a:pt x="76394" y="14765"/>
                    </a:lnTo>
                    <a:cubicBezTo>
                      <a:pt x="80613" y="14765"/>
                      <a:pt x="84033" y="11460"/>
                      <a:pt x="84033" y="7382"/>
                    </a:cubicBezTo>
                    <a:cubicBezTo>
                      <a:pt x="84033" y="3305"/>
                      <a:pt x="80613" y="0"/>
                      <a:pt x="76394" y="0"/>
                    </a:cubicBezTo>
                    <a:lnTo>
                      <a:pt x="7639" y="0"/>
                    </a:lnTo>
                    <a:cubicBezTo>
                      <a:pt x="3420" y="0"/>
                      <a:pt x="0" y="3305"/>
                      <a:pt x="0" y="7382"/>
                    </a:cubicBezTo>
                    <a:cubicBezTo>
                      <a:pt x="0" y="11460"/>
                      <a:pt x="3420" y="14765"/>
                      <a:pt x="7639" y="14765"/>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19" name="Rounded Rectangle 96">
              <a:extLst>
                <a:ext uri="{FF2B5EF4-FFF2-40B4-BE49-F238E27FC236}">
                  <a16:creationId xmlns:a16="http://schemas.microsoft.com/office/drawing/2014/main" id="{032B493C-4C28-B707-B0ED-927598049ABA}"/>
                </a:ext>
              </a:extLst>
            </p:cNvPr>
            <p:cNvSpPr/>
            <p:nvPr/>
          </p:nvSpPr>
          <p:spPr bwMode="auto">
            <a:xfrm>
              <a:off x="9120430"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Android</a:t>
              </a:r>
            </a:p>
          </p:txBody>
        </p:sp>
        <p:sp>
          <p:nvSpPr>
            <p:cNvPr id="51" name="Freeform 5">
              <a:extLst>
                <a:ext uri="{FF2B5EF4-FFF2-40B4-BE49-F238E27FC236}">
                  <a16:creationId xmlns:a16="http://schemas.microsoft.com/office/drawing/2014/main" id="{133A7080-CBCF-987F-C9EC-4C99D7216FC8}"/>
                </a:ext>
              </a:extLst>
            </p:cNvPr>
            <p:cNvSpPr>
              <a:spLocks noEditPoints="1"/>
            </p:cNvSpPr>
            <p:nvPr/>
          </p:nvSpPr>
          <p:spPr bwMode="auto">
            <a:xfrm>
              <a:off x="9543672" y="3383656"/>
              <a:ext cx="233362"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52" name="TextBox 51">
            <a:extLst>
              <a:ext uri="{FF2B5EF4-FFF2-40B4-BE49-F238E27FC236}">
                <a16:creationId xmlns:a16="http://schemas.microsoft.com/office/drawing/2014/main" id="{E8498EDA-D6B8-5483-8BE5-806A5F1AD33A}"/>
              </a:ext>
            </a:extLst>
          </p:cNvPr>
          <p:cNvSpPr txBox="1"/>
          <p:nvPr/>
        </p:nvSpPr>
        <p:spPr>
          <a:xfrm>
            <a:off x="588263" y="2242365"/>
            <a:ext cx="11018520" cy="51565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p:txBody>
      </p:sp>
    </p:spTree>
    <p:extLst>
      <p:ext uri="{BB962C8B-B14F-4D97-AF65-F5344CB8AC3E}">
        <p14:creationId xmlns:p14="http://schemas.microsoft.com/office/powerpoint/2010/main" val="25136314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3"/>
            <a:ext cx="2899917" cy="1591331"/>
            <a:chOff x="1387603" y="4672955"/>
            <a:chExt cx="2899917" cy="1591331"/>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5"/>
              <a:ext cx="288837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Github</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a:ea typeface="Open Sans" panose="020B0606030504020204" pitchFamily="34" charset="0"/>
              <a:cs typeface="Space Grotesk SemiBold" pitchFamily="2"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p:txBody>
          <a:bodyPr>
            <a:normAutofit/>
          </a:bodyPr>
          <a:lstStyle/>
          <a:p>
            <a:r>
              <a:rPr lang="en-US" dirty="0"/>
              <a:t>Build anything with a unified platform</a:t>
            </a:r>
          </a:p>
        </p:txBody>
      </p:sp>
    </p:spTree>
    <p:extLst>
      <p:ext uri="{BB962C8B-B14F-4D97-AF65-F5344CB8AC3E}">
        <p14:creationId xmlns:p14="http://schemas.microsoft.com/office/powerpoint/2010/main" val="12323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87A3-5C88-CD00-8892-CCB029B1B5D3}"/>
              </a:ext>
            </a:extLst>
          </p:cNvPr>
          <p:cNvSpPr>
            <a:spLocks noGrp="1"/>
          </p:cNvSpPr>
          <p:nvPr>
            <p:ph type="title"/>
          </p:nvPr>
        </p:nvSpPr>
        <p:spPr/>
        <p:txBody>
          <a:bodyPr>
            <a:normAutofit/>
          </a:bodyPr>
          <a:lstStyle/>
          <a:p>
            <a:pPr algn="ctr"/>
            <a:r>
              <a:rPr lang="en-US"/>
              <a:t>.NET offers choice for developers</a:t>
            </a:r>
          </a:p>
        </p:txBody>
      </p:sp>
      <p:sp>
        <p:nvSpPr>
          <p:cNvPr id="6" name="Rounded Rectangle 5">
            <a:extLst>
              <a:ext uri="{FF2B5EF4-FFF2-40B4-BE49-F238E27FC236}">
                <a16:creationId xmlns:a16="http://schemas.microsoft.com/office/drawing/2014/main" id="{4B17FBC4-F1F5-A3BA-A3A7-E8BBDB1F9345}"/>
              </a:ext>
              <a:ext uri="{C183D7F6-B498-43B3-948B-1728B52AA6E4}">
                <adec:decorative xmlns:adec="http://schemas.microsoft.com/office/drawing/2017/decorative" val="1"/>
              </a:ext>
            </a:extLst>
          </p:cNvPr>
          <p:cNvSpPr/>
          <p:nvPr/>
        </p:nvSpPr>
        <p:spPr bwMode="auto">
          <a:xfrm>
            <a:off x="1341120" y="2017718"/>
            <a:ext cx="3108960" cy="3536041"/>
          </a:xfrm>
          <a:prstGeom prst="roundRect">
            <a:avLst>
              <a:gd name="adj" fmla="val 2796"/>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BLAZOR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943">
                      <a:srgbClr val="FFFFFF"/>
                    </a:gs>
                    <a:gs pos="26437">
                      <a:srgbClr val="FFFFFF"/>
                    </a:gs>
                  </a:gsLst>
                  <a:lin ang="2700000" scaled="0"/>
                </a:gradFill>
                <a:effectLst/>
                <a:uLnTx/>
                <a:uFillTx/>
                <a:latin typeface="Segoe UI"/>
                <a:ea typeface="Open Sans" panose="020B0606030504020204" pitchFamily="34" charset="0"/>
                <a:cs typeface="Open Sans" panose="020B0606030504020204" pitchFamily="34" charset="0"/>
              </a:rPr>
              <a:t>C#, HTML, CSS</a:t>
            </a:r>
          </a:p>
        </p:txBody>
      </p:sp>
      <p:sp>
        <p:nvSpPr>
          <p:cNvPr id="7" name="TextBox 6">
            <a:extLst>
              <a:ext uri="{FF2B5EF4-FFF2-40B4-BE49-F238E27FC236}">
                <a16:creationId xmlns:a16="http://schemas.microsoft.com/office/drawing/2014/main" id="{937F5CBA-B4FA-67BA-3559-C1A4607EEAC0}"/>
              </a:ext>
              <a:ext uri="{C183D7F6-B498-43B3-948B-1728B52AA6E4}">
                <adec:decorative xmlns:adec="http://schemas.microsoft.com/office/drawing/2017/decorative" val="1"/>
              </a:ext>
            </a:extLst>
          </p:cNvPr>
          <p:cNvSpPr txBox="1"/>
          <p:nvPr/>
        </p:nvSpPr>
        <p:spPr>
          <a:xfrm>
            <a:off x="1631717" y="4782270"/>
            <a:ext cx="2527766" cy="400110"/>
          </a:xfrm>
          <a:prstGeom prst="rect">
            <a:avLst/>
          </a:prstGeom>
          <a:noFill/>
        </p:spPr>
        <p:txBody>
          <a:bodyPr wrap="square" rtlCol="0">
            <a:spAutoFit/>
          </a:bodyPr>
          <a:lstStyle/>
          <a:p>
            <a:pPr algn="ctr" defTabSz="914400">
              <a:defRPr/>
            </a:pPr>
            <a:r>
              <a:rPr lang="en-US" sz="2000">
                <a:gradFill>
                  <a:gsLst>
                    <a:gs pos="26437">
                      <a:srgbClr val="FFFFFF"/>
                    </a:gs>
                    <a:gs pos="83000">
                      <a:srgbClr val="FFFFFF"/>
                    </a:gs>
                  </a:gsLst>
                  <a:lin ang="2700000" scaled="0"/>
                </a:gradFill>
                <a:latin typeface="Segoe UI Semibold"/>
                <a:ea typeface="Open Sans" panose="020B0606030504020204" pitchFamily="34" charset="0"/>
                <a:cs typeface="Open Sans" panose="020B0606030504020204" pitchFamily="34" charset="0"/>
              </a:rPr>
              <a:t>Websites and PWAs</a:t>
            </a:r>
          </a:p>
        </p:txBody>
      </p:sp>
      <p:sp>
        <p:nvSpPr>
          <p:cNvPr id="8" name="Rounded Rectangle 5">
            <a:extLst>
              <a:ext uri="{FF2B5EF4-FFF2-40B4-BE49-F238E27FC236}">
                <a16:creationId xmlns:a16="http://schemas.microsoft.com/office/drawing/2014/main" id="{60720CBF-9192-7563-D8F6-7483203CE283}"/>
              </a:ext>
              <a:ext uri="{C183D7F6-B498-43B3-948B-1728B52AA6E4}">
                <adec:decorative xmlns:adec="http://schemas.microsoft.com/office/drawing/2017/decorative" val="1"/>
              </a:ext>
            </a:extLst>
          </p:cNvPr>
          <p:cNvSpPr/>
          <p:nvPr/>
        </p:nvSpPr>
        <p:spPr bwMode="auto">
          <a:xfrm>
            <a:off x="4541520" y="2017718"/>
            <a:ext cx="3108960" cy="3536041"/>
          </a:xfrm>
          <a:prstGeom prst="roundRect">
            <a:avLst>
              <a:gd name="adj" fmla="val 2932"/>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BLAZOR + .NET MAUI</a:t>
            </a:r>
          </a:p>
        </p:txBody>
      </p:sp>
      <p:sp>
        <p:nvSpPr>
          <p:cNvPr id="9" name="TextBox 8">
            <a:extLst>
              <a:ext uri="{FF2B5EF4-FFF2-40B4-BE49-F238E27FC236}">
                <a16:creationId xmlns:a16="http://schemas.microsoft.com/office/drawing/2014/main" id="{DB059997-58AE-850E-99E1-C1FBA88FE12C}"/>
              </a:ext>
              <a:ext uri="{C183D7F6-B498-43B3-948B-1728B52AA6E4}">
                <adec:decorative xmlns:adec="http://schemas.microsoft.com/office/drawing/2017/decorative" val="1"/>
              </a:ext>
            </a:extLst>
          </p:cNvPr>
          <p:cNvSpPr txBox="1"/>
          <p:nvPr/>
        </p:nvSpPr>
        <p:spPr>
          <a:xfrm>
            <a:off x="5259033" y="4782270"/>
            <a:ext cx="1673935" cy="400110"/>
          </a:xfrm>
          <a:prstGeom prst="rect">
            <a:avLst/>
          </a:prstGeom>
          <a:noFill/>
        </p:spPr>
        <p:txBody>
          <a:bodyPr wrap="square" rtlCol="0">
            <a:spAutoFit/>
          </a:bodyPr>
          <a:lstStyle/>
          <a:p>
            <a:pPr algn="ctr" defTabSz="914400">
              <a:defRPr/>
            </a:pPr>
            <a:r>
              <a:rPr lang="en-US" sz="2000">
                <a:gradFill>
                  <a:gsLst>
                    <a:gs pos="26437">
                      <a:srgbClr val="FFFFFF"/>
                    </a:gs>
                    <a:gs pos="83000">
                      <a:srgbClr val="FFFFFF"/>
                    </a:gs>
                  </a:gsLst>
                  <a:lin ang="2700000" scaled="0"/>
                </a:gradFill>
                <a:latin typeface="Segoe UI Semibold"/>
                <a:ea typeface="Open Sans" panose="020B0606030504020204" pitchFamily="34" charset="0"/>
                <a:cs typeface="Open Sans" panose="020B0606030504020204" pitchFamily="34" charset="0"/>
              </a:rPr>
              <a:t>Hybrid</a:t>
            </a:r>
          </a:p>
        </p:txBody>
      </p:sp>
      <p:sp>
        <p:nvSpPr>
          <p:cNvPr id="10" name="Rounded Rectangle 5">
            <a:extLst>
              <a:ext uri="{FF2B5EF4-FFF2-40B4-BE49-F238E27FC236}">
                <a16:creationId xmlns:a16="http://schemas.microsoft.com/office/drawing/2014/main" id="{AE9EF05D-E653-39B0-80C7-8FAE37C73C14}"/>
              </a:ext>
              <a:ext uri="{C183D7F6-B498-43B3-948B-1728B52AA6E4}">
                <adec:decorative xmlns:adec="http://schemas.microsoft.com/office/drawing/2017/decorative" val="1"/>
              </a:ext>
            </a:extLst>
          </p:cNvPr>
          <p:cNvSpPr/>
          <p:nvPr/>
        </p:nvSpPr>
        <p:spPr bwMode="auto">
          <a:xfrm>
            <a:off x="7741920" y="2017718"/>
            <a:ext cx="3108960" cy="3536041"/>
          </a:xfrm>
          <a:prstGeom prst="roundRect">
            <a:avLst>
              <a:gd name="adj" fmla="val 2932"/>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.NET MAUI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943">
                      <a:srgbClr val="FFFFFF"/>
                    </a:gs>
                    <a:gs pos="26437">
                      <a:srgbClr val="FFFFFF"/>
                    </a:gs>
                  </a:gsLst>
                  <a:lin ang="2700000" scaled="0"/>
                </a:gradFill>
                <a:effectLst/>
                <a:uLnTx/>
                <a:uFillTx/>
                <a:latin typeface="Segoe UI"/>
                <a:ea typeface="Open Sans" panose="020B0606030504020204" pitchFamily="34" charset="0"/>
                <a:cs typeface="Open Sans" panose="020B0606030504020204" pitchFamily="34" charset="0"/>
              </a:rPr>
              <a:t>C#, XAML </a:t>
            </a:r>
          </a:p>
        </p:txBody>
      </p:sp>
      <p:sp>
        <p:nvSpPr>
          <p:cNvPr id="11" name="TextBox 10">
            <a:extLst>
              <a:ext uri="{FF2B5EF4-FFF2-40B4-BE49-F238E27FC236}">
                <a16:creationId xmlns:a16="http://schemas.microsoft.com/office/drawing/2014/main" id="{B853E032-69E0-31AC-C328-4ACB5521E837}"/>
              </a:ext>
              <a:ext uri="{C183D7F6-B498-43B3-948B-1728B52AA6E4}">
                <adec:decorative xmlns:adec="http://schemas.microsoft.com/office/drawing/2017/decorative" val="1"/>
              </a:ext>
            </a:extLst>
          </p:cNvPr>
          <p:cNvSpPr txBox="1"/>
          <p:nvPr/>
        </p:nvSpPr>
        <p:spPr>
          <a:xfrm>
            <a:off x="8459433" y="4782270"/>
            <a:ext cx="1673935" cy="400110"/>
          </a:xfrm>
          <a:prstGeom prst="rect">
            <a:avLst/>
          </a:prstGeom>
          <a:noFill/>
        </p:spPr>
        <p:txBody>
          <a:bodyPr wrap="square" rtlCol="0">
            <a:spAutoFit/>
          </a:bodyPr>
          <a:lstStyle/>
          <a:p>
            <a:pPr algn="ctr" defTabSz="914400">
              <a:defRPr/>
            </a:pPr>
            <a:r>
              <a:rPr lang="en-US" sz="2000">
                <a:gradFill>
                  <a:gsLst>
                    <a:gs pos="26437">
                      <a:srgbClr val="FFFFFF"/>
                    </a:gs>
                    <a:gs pos="83000">
                      <a:srgbClr val="FFFFFF"/>
                    </a:gs>
                  </a:gsLst>
                  <a:lin ang="2700000" scaled="0"/>
                </a:gradFill>
                <a:latin typeface="Segoe UI Semibold"/>
                <a:ea typeface="Open Sans" panose="020B0606030504020204" pitchFamily="34" charset="0"/>
                <a:cs typeface="Open Sans" panose="020B0606030504020204" pitchFamily="34" charset="0"/>
              </a:rPr>
              <a:t>Native</a:t>
            </a:r>
          </a:p>
        </p:txBody>
      </p:sp>
      <p:sp>
        <p:nvSpPr>
          <p:cNvPr id="13" name="Rectangle: Rounded Corners 12">
            <a:extLst>
              <a:ext uri="{FF2B5EF4-FFF2-40B4-BE49-F238E27FC236}">
                <a16:creationId xmlns:a16="http://schemas.microsoft.com/office/drawing/2014/main" id="{0DE4EEB7-E8DF-39BF-A0A4-DD63BCB6685A}"/>
              </a:ext>
              <a:ext uri="{C183D7F6-B498-43B3-948B-1728B52AA6E4}">
                <adec:decorative xmlns:adec="http://schemas.microsoft.com/office/drawing/2017/decorative" val="1"/>
              </a:ext>
            </a:extLst>
          </p:cNvPr>
          <p:cNvSpPr/>
          <p:nvPr/>
        </p:nvSpPr>
        <p:spPr bwMode="auto">
          <a:xfrm>
            <a:off x="293687" y="3463896"/>
            <a:ext cx="11604626" cy="521208"/>
          </a:xfrm>
          <a:prstGeom prst="roundRect">
            <a:avLst>
              <a:gd name="adj" fmla="val 50000"/>
            </a:avLst>
          </a:prstGeom>
          <a:gradFill flip="none" rotWithShape="1">
            <a:gsLst>
              <a:gs pos="63000">
                <a:schemeClr val="tx1">
                  <a:lumMod val="60000"/>
                  <a:lumOff val="40000"/>
                </a:schemeClr>
              </a:gs>
              <a:gs pos="10000">
                <a:schemeClr val="accent2"/>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mj-lt"/>
              <a:cs typeface="Segoe UI" pitchFamily="34" charset="0"/>
            </a:endParaRPr>
          </a:p>
        </p:txBody>
      </p:sp>
      <p:cxnSp>
        <p:nvCxnSpPr>
          <p:cNvPr id="27" name="Straight Arrow Connector 26">
            <a:extLst>
              <a:ext uri="{FF2B5EF4-FFF2-40B4-BE49-F238E27FC236}">
                <a16:creationId xmlns:a16="http://schemas.microsoft.com/office/drawing/2014/main" id="{BB8415D1-02D4-0927-FA63-73E91838140A}"/>
              </a:ext>
              <a:ext uri="{C183D7F6-B498-43B3-948B-1728B52AA6E4}">
                <adec:decorative xmlns:adec="http://schemas.microsoft.com/office/drawing/2017/decorative" val="1"/>
              </a:ext>
            </a:extLst>
          </p:cNvPr>
          <p:cNvCxnSpPr>
            <a:cxnSpLocks/>
          </p:cNvCxnSpPr>
          <p:nvPr/>
        </p:nvCxnSpPr>
        <p:spPr>
          <a:xfrm>
            <a:off x="1529422" y="3724500"/>
            <a:ext cx="9133157" cy="0"/>
          </a:xfrm>
          <a:prstGeom prst="straightConnector1">
            <a:avLst/>
          </a:prstGeom>
          <a:gradFill>
            <a:gsLst>
              <a:gs pos="0">
                <a:srgbClr val="50E6FF"/>
              </a:gs>
              <a:gs pos="100000">
                <a:srgbClr val="8661C5"/>
              </a:gs>
            </a:gsLst>
            <a:lin ang="2700000" scaled="0"/>
          </a:gradFill>
          <a:ln w="19050" cap="flat" cmpd="sng" algn="ctr">
            <a:solidFill>
              <a:srgbClr val="000000"/>
            </a:solidFill>
            <a:prstDash val="solid"/>
            <a:headEnd type="arrow" w="lg" len="sm"/>
            <a:tailEnd type="arrow" w="lg" len="sm"/>
          </a:ln>
          <a:effectLst/>
        </p:spPr>
      </p:cxnSp>
      <p:sp>
        <p:nvSpPr>
          <p:cNvPr id="28" name="Rectangle 27">
            <a:extLst>
              <a:ext uri="{FF2B5EF4-FFF2-40B4-BE49-F238E27FC236}">
                <a16:creationId xmlns:a16="http://schemas.microsoft.com/office/drawing/2014/main" id="{F95B8D94-91E4-328B-86FE-470D567F6EE4}"/>
              </a:ext>
              <a:ext uri="{C183D7F6-B498-43B3-948B-1728B52AA6E4}">
                <adec:decorative xmlns:adec="http://schemas.microsoft.com/office/drawing/2017/decorative" val="1"/>
              </a:ext>
            </a:extLst>
          </p:cNvPr>
          <p:cNvSpPr/>
          <p:nvPr/>
        </p:nvSpPr>
        <p:spPr bwMode="auto">
          <a:xfrm>
            <a:off x="293688" y="3538295"/>
            <a:ext cx="2018551" cy="3724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8288" rIns="274320" bIns="45720" numCol="1" spcCol="0" rtlCol="0" fromWordArt="0" anchor="ctr" anchorCtr="0" forceAA="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lumMod val="50000"/>
                  </a:schemeClr>
                </a:solidFill>
                <a:effectLst/>
                <a:uLnTx/>
                <a:uFillTx/>
                <a:latin typeface="Segoe UI Semibold"/>
                <a:ea typeface="Segoe UI" pitchFamily="34" charset="0"/>
                <a:cs typeface="Segoe UI" pitchFamily="34" charset="0"/>
              </a:rPr>
              <a:t>Reach</a:t>
            </a:r>
          </a:p>
        </p:txBody>
      </p:sp>
      <p:sp>
        <p:nvSpPr>
          <p:cNvPr id="29" name="Rectangle 28">
            <a:extLst>
              <a:ext uri="{FF2B5EF4-FFF2-40B4-BE49-F238E27FC236}">
                <a16:creationId xmlns:a16="http://schemas.microsoft.com/office/drawing/2014/main" id="{316D9759-CCEF-D8F5-048A-1FE98D5027EE}"/>
              </a:ext>
              <a:ext uri="{C183D7F6-B498-43B3-948B-1728B52AA6E4}">
                <adec:decorative xmlns:adec="http://schemas.microsoft.com/office/drawing/2017/decorative" val="1"/>
              </a:ext>
            </a:extLst>
          </p:cNvPr>
          <p:cNvSpPr/>
          <p:nvPr/>
        </p:nvSpPr>
        <p:spPr bwMode="auto">
          <a:xfrm>
            <a:off x="10535970" y="3538295"/>
            <a:ext cx="1362344" cy="3724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8288" rIns="274320" bIns="45720" numCol="1" spcCol="0" rtlCol="0" fromWordArt="0" anchor="ctr" anchorCtr="0" forceAA="0" compatLnSpc="1">
            <a:prstTxWarp prst="textNoShape">
              <a:avLst/>
            </a:prstTxWarp>
            <a:spAutoFit/>
          </a:bodyPr>
          <a:lstStyle/>
          <a:p>
            <a:pPr marL="0" marR="0" lvl="0" indent="0" algn="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172">
                      <a:srgbClr val="000000"/>
                    </a:gs>
                    <a:gs pos="14943">
                      <a:srgbClr val="000000"/>
                    </a:gs>
                  </a:gsLst>
                  <a:path path="circle">
                    <a:fillToRect l="100000" t="100000"/>
                  </a:path>
                </a:gradFill>
                <a:effectLst/>
                <a:uLnTx/>
                <a:uFillTx/>
                <a:latin typeface="Segoe UI Semibold"/>
                <a:ea typeface="Segoe UI" pitchFamily="34" charset="0"/>
                <a:cs typeface="Segoe UI" pitchFamily="34" charset="0"/>
              </a:rPr>
              <a:t>Depth</a:t>
            </a:r>
          </a:p>
        </p:txBody>
      </p:sp>
      <p:sp>
        <p:nvSpPr>
          <p:cNvPr id="34" name="Oval 33">
            <a:extLst>
              <a:ext uri="{FF2B5EF4-FFF2-40B4-BE49-F238E27FC236}">
                <a16:creationId xmlns:a16="http://schemas.microsoft.com/office/drawing/2014/main" id="{1C1E6641-1CEF-DD58-EB65-D3FC57EBB4AD}"/>
              </a:ext>
              <a:ext uri="{C183D7F6-B498-43B3-948B-1728B52AA6E4}">
                <adec:decorative xmlns:adec="http://schemas.microsoft.com/office/drawing/2017/decorative" val="1"/>
              </a:ext>
            </a:extLst>
          </p:cNvPr>
          <p:cNvSpPr>
            <a:spLocks noChangeAspect="1"/>
          </p:cNvSpPr>
          <p:nvPr/>
        </p:nvSpPr>
        <p:spPr>
          <a:xfrm>
            <a:off x="23469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35" name="Oval 34">
            <a:extLst>
              <a:ext uri="{FF2B5EF4-FFF2-40B4-BE49-F238E27FC236}">
                <a16:creationId xmlns:a16="http://schemas.microsoft.com/office/drawing/2014/main" id="{B8684175-1BA0-8D60-728D-30DE2081F3DF}"/>
              </a:ext>
              <a:ext uri="{C183D7F6-B498-43B3-948B-1728B52AA6E4}">
                <adec:decorative xmlns:adec="http://schemas.microsoft.com/office/drawing/2017/decorative" val="1"/>
              </a:ext>
            </a:extLst>
          </p:cNvPr>
          <p:cNvSpPr>
            <a:spLocks noChangeAspect="1"/>
          </p:cNvSpPr>
          <p:nvPr/>
        </p:nvSpPr>
        <p:spPr>
          <a:xfrm>
            <a:off x="55473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37" name="Oval 36">
            <a:extLst>
              <a:ext uri="{FF2B5EF4-FFF2-40B4-BE49-F238E27FC236}">
                <a16:creationId xmlns:a16="http://schemas.microsoft.com/office/drawing/2014/main" id="{E12689EB-6D1C-B7E8-6AEE-E67A8E6FA25B}"/>
              </a:ext>
              <a:ext uri="{C183D7F6-B498-43B3-948B-1728B52AA6E4}">
                <adec:decorative xmlns:adec="http://schemas.microsoft.com/office/drawing/2017/decorative" val="1"/>
              </a:ext>
            </a:extLst>
          </p:cNvPr>
          <p:cNvSpPr>
            <a:spLocks noChangeAspect="1"/>
          </p:cNvSpPr>
          <p:nvPr/>
        </p:nvSpPr>
        <p:spPr>
          <a:xfrm>
            <a:off x="87477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pic>
        <p:nvPicPr>
          <p:cNvPr id="58" name="Graphic 14">
            <a:extLst>
              <a:ext uri="{FF2B5EF4-FFF2-40B4-BE49-F238E27FC236}">
                <a16:creationId xmlns:a16="http://schemas.microsoft.com/office/drawing/2014/main" id="{25B45E5A-01DC-9446-35E3-2D894969A8B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95062" y="3423162"/>
            <a:ext cx="602676" cy="602676"/>
          </a:xfrm>
          <a:prstGeom prst="rect">
            <a:avLst/>
          </a:prstGeom>
        </p:spPr>
      </p:pic>
      <p:sp>
        <p:nvSpPr>
          <p:cNvPr id="62" name="Graphic 13">
            <a:extLst>
              <a:ext uri="{FF2B5EF4-FFF2-40B4-BE49-F238E27FC236}">
                <a16:creationId xmlns:a16="http://schemas.microsoft.com/office/drawing/2014/main" id="{25D394E9-CE23-B799-5BC3-DA8E96CFA4F0}"/>
              </a:ext>
              <a:ext uri="{C183D7F6-B498-43B3-948B-1728B52AA6E4}">
                <adec:decorative xmlns:adec="http://schemas.microsoft.com/office/drawing/2017/decorative" val="1"/>
              </a:ext>
            </a:extLst>
          </p:cNvPr>
          <p:cNvSpPr/>
          <p:nvPr/>
        </p:nvSpPr>
        <p:spPr>
          <a:xfrm>
            <a:off x="5830235" y="3469434"/>
            <a:ext cx="531531" cy="510132"/>
          </a:xfrm>
          <a:custGeom>
            <a:avLst/>
            <a:gdLst>
              <a:gd name="connsiteX0" fmla="*/ 314350 w 498565"/>
              <a:gd name="connsiteY0" fmla="*/ 5410 h 478493"/>
              <a:gd name="connsiteX1" fmla="*/ 312436 w 498565"/>
              <a:gd name="connsiteY1" fmla="*/ 3757 h 478493"/>
              <a:gd name="connsiteX2" fmla="*/ 287909 w 498565"/>
              <a:gd name="connsiteY2" fmla="*/ 5410 h 478493"/>
              <a:gd name="connsiteX3" fmla="*/ 286236 w 498565"/>
              <a:gd name="connsiteY3" fmla="*/ 7301 h 478493"/>
              <a:gd name="connsiteX4" fmla="*/ 287909 w 498565"/>
              <a:gd name="connsiteY4" fmla="*/ 31531 h 478493"/>
              <a:gd name="connsiteX5" fmla="*/ 337055 w 498565"/>
              <a:gd name="connsiteY5" fmla="*/ 80038 h 478493"/>
              <a:gd name="connsiteX6" fmla="*/ 162034 w 498565"/>
              <a:gd name="connsiteY6" fmla="*/ 80038 h 478493"/>
              <a:gd name="connsiteX7" fmla="*/ 156222 w 498565"/>
              <a:gd name="connsiteY7" fmla="*/ 80140 h 478493"/>
              <a:gd name="connsiteX8" fmla="*/ 0 w 498565"/>
              <a:gd name="connsiteY8" fmla="*/ 240115 h 478493"/>
              <a:gd name="connsiteX9" fmla="*/ 42171 w 498565"/>
              <a:gd name="connsiteY9" fmla="*/ 347833 h 478493"/>
              <a:gd name="connsiteX10" fmla="*/ 43975 w 498565"/>
              <a:gd name="connsiteY10" fmla="*/ 349538 h 478493"/>
              <a:gd name="connsiteX11" fmla="*/ 56089 w 498565"/>
              <a:gd name="connsiteY11" fmla="*/ 353938 h 478493"/>
              <a:gd name="connsiteX12" fmla="*/ 74785 w 498565"/>
              <a:gd name="connsiteY12" fmla="*/ 335468 h 478493"/>
              <a:gd name="connsiteX13" fmla="*/ 70889 w 498565"/>
              <a:gd name="connsiteY13" fmla="*/ 324181 h 478493"/>
              <a:gd name="connsiteX14" fmla="*/ 65920 w 498565"/>
              <a:gd name="connsiteY14" fmla="*/ 318520 h 478493"/>
              <a:gd name="connsiteX15" fmla="*/ 37392 w 498565"/>
              <a:gd name="connsiteY15" fmla="*/ 240115 h 478493"/>
              <a:gd name="connsiteX16" fmla="*/ 162034 w 498565"/>
              <a:gd name="connsiteY16" fmla="*/ 116979 h 478493"/>
              <a:gd name="connsiteX17" fmla="*/ 333565 w 498565"/>
              <a:gd name="connsiteY17" fmla="*/ 116979 h 478493"/>
              <a:gd name="connsiteX18" fmla="*/ 287909 w 498565"/>
              <a:gd name="connsiteY18" fmla="*/ 162137 h 478493"/>
              <a:gd name="connsiteX19" fmla="*/ 286236 w 498565"/>
              <a:gd name="connsiteY19" fmla="*/ 164028 h 478493"/>
              <a:gd name="connsiteX20" fmla="*/ 287909 w 498565"/>
              <a:gd name="connsiteY20" fmla="*/ 188258 h 478493"/>
              <a:gd name="connsiteX21" fmla="*/ 314350 w 498565"/>
              <a:gd name="connsiteY21" fmla="*/ 188258 h 478493"/>
              <a:gd name="connsiteX22" fmla="*/ 393672 w 498565"/>
              <a:gd name="connsiteY22" fmla="*/ 109894 h 478493"/>
              <a:gd name="connsiteX23" fmla="*/ 395345 w 498565"/>
              <a:gd name="connsiteY23" fmla="*/ 108003 h 478493"/>
              <a:gd name="connsiteX24" fmla="*/ 393672 w 498565"/>
              <a:gd name="connsiteY24" fmla="*/ 83773 h 478493"/>
              <a:gd name="connsiteX25" fmla="*/ 314350 w 498565"/>
              <a:gd name="connsiteY25" fmla="*/ 5410 h 478493"/>
              <a:gd name="connsiteX26" fmla="*/ 454442 w 498565"/>
              <a:gd name="connsiteY26" fmla="*/ 130569 h 478493"/>
              <a:gd name="connsiteX27" fmla="*/ 442476 w 498565"/>
              <a:gd name="connsiteY27" fmla="*/ 126292 h 478493"/>
              <a:gd name="connsiteX28" fmla="*/ 423780 w 498565"/>
              <a:gd name="connsiteY28" fmla="*/ 144762 h 478493"/>
              <a:gd name="connsiteX29" fmla="*/ 428245 w 498565"/>
              <a:gd name="connsiteY29" fmla="*/ 156730 h 478493"/>
              <a:gd name="connsiteX30" fmla="*/ 461173 w 498565"/>
              <a:gd name="connsiteY30" fmla="*/ 240115 h 478493"/>
              <a:gd name="connsiteX31" fmla="*/ 336531 w 498565"/>
              <a:gd name="connsiteY31" fmla="*/ 363253 h 478493"/>
              <a:gd name="connsiteX32" fmla="*/ 163479 w 498565"/>
              <a:gd name="connsiteY32" fmla="*/ 363253 h 478493"/>
              <a:gd name="connsiteX33" fmla="*/ 210978 w 498565"/>
              <a:gd name="connsiteY33" fmla="*/ 316358 h 478493"/>
              <a:gd name="connsiteX34" fmla="*/ 212800 w 498565"/>
              <a:gd name="connsiteY34" fmla="*/ 314267 h 478493"/>
              <a:gd name="connsiteX35" fmla="*/ 212650 w 498565"/>
              <a:gd name="connsiteY35" fmla="*/ 292126 h 478493"/>
              <a:gd name="connsiteX36" fmla="*/ 210978 w 498565"/>
              <a:gd name="connsiteY36" fmla="*/ 290235 h 478493"/>
              <a:gd name="connsiteX37" fmla="*/ 208861 w 498565"/>
              <a:gd name="connsiteY37" fmla="*/ 288433 h 478493"/>
              <a:gd name="connsiteX38" fmla="*/ 186451 w 498565"/>
              <a:gd name="connsiteY38" fmla="*/ 288583 h 478493"/>
              <a:gd name="connsiteX39" fmla="*/ 184537 w 498565"/>
              <a:gd name="connsiteY39" fmla="*/ 290235 h 478493"/>
              <a:gd name="connsiteX40" fmla="*/ 105215 w 498565"/>
              <a:gd name="connsiteY40" fmla="*/ 368599 h 478493"/>
              <a:gd name="connsiteX41" fmla="*/ 103391 w 498565"/>
              <a:gd name="connsiteY41" fmla="*/ 370688 h 478493"/>
              <a:gd name="connsiteX42" fmla="*/ 103542 w 498565"/>
              <a:gd name="connsiteY42" fmla="*/ 392828 h 478493"/>
              <a:gd name="connsiteX43" fmla="*/ 105215 w 498565"/>
              <a:gd name="connsiteY43" fmla="*/ 394720 h 478493"/>
              <a:gd name="connsiteX44" fmla="*/ 184537 w 498565"/>
              <a:gd name="connsiteY44" fmla="*/ 473083 h 478493"/>
              <a:gd name="connsiteX45" fmla="*/ 186634 w 498565"/>
              <a:gd name="connsiteY45" fmla="*/ 474872 h 478493"/>
              <a:gd name="connsiteX46" fmla="*/ 210978 w 498565"/>
              <a:gd name="connsiteY46" fmla="*/ 473083 h 478493"/>
              <a:gd name="connsiteX47" fmla="*/ 212650 w 498565"/>
              <a:gd name="connsiteY47" fmla="*/ 448854 h 478493"/>
              <a:gd name="connsiteX48" fmla="*/ 210978 w 498565"/>
              <a:gd name="connsiteY48" fmla="*/ 446962 h 478493"/>
              <a:gd name="connsiteX49" fmla="*/ 163629 w 498565"/>
              <a:gd name="connsiteY49" fmla="*/ 400192 h 478493"/>
              <a:gd name="connsiteX50" fmla="*/ 336531 w 498565"/>
              <a:gd name="connsiteY50" fmla="*/ 400192 h 478493"/>
              <a:gd name="connsiteX51" fmla="*/ 342342 w 498565"/>
              <a:gd name="connsiteY51" fmla="*/ 400092 h 478493"/>
              <a:gd name="connsiteX52" fmla="*/ 498565 w 498565"/>
              <a:gd name="connsiteY52" fmla="*/ 240115 h 478493"/>
              <a:gd name="connsiteX53" fmla="*/ 456259 w 498565"/>
              <a:gd name="connsiteY53" fmla="*/ 132252 h 478493"/>
              <a:gd name="connsiteX54" fmla="*/ 454442 w 498565"/>
              <a:gd name="connsiteY54" fmla="*/ 130569 h 4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98565" h="478493">
                <a:moveTo>
                  <a:pt x="314350" y="5410"/>
                </a:moveTo>
                <a:lnTo>
                  <a:pt x="312436" y="3757"/>
                </a:lnTo>
                <a:cubicBezTo>
                  <a:pt x="305107" y="-1753"/>
                  <a:pt x="294602" y="-1202"/>
                  <a:pt x="287909" y="5410"/>
                </a:cubicBezTo>
                <a:lnTo>
                  <a:pt x="286236" y="7301"/>
                </a:lnTo>
                <a:cubicBezTo>
                  <a:pt x="280660" y="14541"/>
                  <a:pt x="281216" y="24919"/>
                  <a:pt x="287909" y="31531"/>
                </a:cubicBezTo>
                <a:lnTo>
                  <a:pt x="337055" y="80038"/>
                </a:lnTo>
                <a:lnTo>
                  <a:pt x="162034" y="80038"/>
                </a:lnTo>
                <a:lnTo>
                  <a:pt x="156222" y="80140"/>
                </a:lnTo>
                <a:cubicBezTo>
                  <a:pt x="69425" y="83162"/>
                  <a:pt x="0" y="153630"/>
                  <a:pt x="0" y="240115"/>
                </a:cubicBezTo>
                <a:cubicBezTo>
                  <a:pt x="0" y="281597"/>
                  <a:pt x="15972" y="319396"/>
                  <a:pt x="42171" y="347833"/>
                </a:cubicBezTo>
                <a:lnTo>
                  <a:pt x="43975" y="349538"/>
                </a:lnTo>
                <a:cubicBezTo>
                  <a:pt x="47238" y="352282"/>
                  <a:pt x="51468" y="353938"/>
                  <a:pt x="56089" y="353938"/>
                </a:cubicBezTo>
                <a:cubicBezTo>
                  <a:pt x="66414" y="353938"/>
                  <a:pt x="74785" y="345669"/>
                  <a:pt x="74785" y="335468"/>
                </a:cubicBezTo>
                <a:cubicBezTo>
                  <a:pt x="74785" y="331218"/>
                  <a:pt x="73331" y="327302"/>
                  <a:pt x="70889" y="324181"/>
                </a:cubicBezTo>
                <a:lnTo>
                  <a:pt x="65920" y="318520"/>
                </a:lnTo>
                <a:cubicBezTo>
                  <a:pt x="48100" y="297223"/>
                  <a:pt x="37392" y="269905"/>
                  <a:pt x="37392" y="240115"/>
                </a:cubicBezTo>
                <a:cubicBezTo>
                  <a:pt x="37392" y="172109"/>
                  <a:pt x="93196" y="116979"/>
                  <a:pt x="162034" y="116979"/>
                </a:cubicBezTo>
                <a:lnTo>
                  <a:pt x="333565" y="116979"/>
                </a:lnTo>
                <a:lnTo>
                  <a:pt x="287909" y="162137"/>
                </a:lnTo>
                <a:lnTo>
                  <a:pt x="286236" y="164028"/>
                </a:lnTo>
                <a:cubicBezTo>
                  <a:pt x="280660" y="171268"/>
                  <a:pt x="281216" y="181646"/>
                  <a:pt x="287909" y="188258"/>
                </a:cubicBezTo>
                <a:cubicBezTo>
                  <a:pt x="295210" y="195471"/>
                  <a:pt x="307049" y="195471"/>
                  <a:pt x="314350" y="188258"/>
                </a:cubicBezTo>
                <a:lnTo>
                  <a:pt x="393672" y="109894"/>
                </a:lnTo>
                <a:lnTo>
                  <a:pt x="395345" y="108003"/>
                </a:lnTo>
                <a:cubicBezTo>
                  <a:pt x="400921" y="100763"/>
                  <a:pt x="400363" y="90385"/>
                  <a:pt x="393672" y="83773"/>
                </a:cubicBezTo>
                <a:lnTo>
                  <a:pt x="314350" y="5410"/>
                </a:lnTo>
                <a:close/>
                <a:moveTo>
                  <a:pt x="454442" y="130569"/>
                </a:moveTo>
                <a:cubicBezTo>
                  <a:pt x="451199" y="127899"/>
                  <a:pt x="447028" y="126292"/>
                  <a:pt x="442476" y="126292"/>
                </a:cubicBezTo>
                <a:cubicBezTo>
                  <a:pt x="432151" y="126292"/>
                  <a:pt x="423780" y="134562"/>
                  <a:pt x="423780" y="144762"/>
                </a:cubicBezTo>
                <a:cubicBezTo>
                  <a:pt x="423780" y="149343"/>
                  <a:pt x="425468" y="153535"/>
                  <a:pt x="428245" y="156730"/>
                </a:cubicBezTo>
                <a:cubicBezTo>
                  <a:pt x="448689" y="178664"/>
                  <a:pt x="461173" y="207951"/>
                  <a:pt x="461173" y="240115"/>
                </a:cubicBezTo>
                <a:cubicBezTo>
                  <a:pt x="461173" y="308123"/>
                  <a:pt x="405368" y="363253"/>
                  <a:pt x="336531" y="363253"/>
                </a:cubicBezTo>
                <a:lnTo>
                  <a:pt x="163479" y="363253"/>
                </a:lnTo>
                <a:lnTo>
                  <a:pt x="210978" y="316358"/>
                </a:lnTo>
                <a:lnTo>
                  <a:pt x="212800" y="314267"/>
                </a:lnTo>
                <a:cubicBezTo>
                  <a:pt x="217721" y="307701"/>
                  <a:pt x="217671" y="298644"/>
                  <a:pt x="212650" y="292126"/>
                </a:cubicBezTo>
                <a:lnTo>
                  <a:pt x="210978" y="290235"/>
                </a:lnTo>
                <a:lnTo>
                  <a:pt x="208861" y="288433"/>
                </a:lnTo>
                <a:cubicBezTo>
                  <a:pt x="202215" y="283575"/>
                  <a:pt x="193047" y="283624"/>
                  <a:pt x="186451" y="288583"/>
                </a:cubicBezTo>
                <a:lnTo>
                  <a:pt x="184537" y="290235"/>
                </a:lnTo>
                <a:lnTo>
                  <a:pt x="105215" y="368599"/>
                </a:lnTo>
                <a:lnTo>
                  <a:pt x="103391" y="370688"/>
                </a:lnTo>
                <a:cubicBezTo>
                  <a:pt x="98472" y="377254"/>
                  <a:pt x="98522" y="386314"/>
                  <a:pt x="103542" y="392828"/>
                </a:cubicBezTo>
                <a:lnTo>
                  <a:pt x="105215" y="394720"/>
                </a:lnTo>
                <a:lnTo>
                  <a:pt x="184537" y="473083"/>
                </a:lnTo>
                <a:lnTo>
                  <a:pt x="186634" y="474872"/>
                </a:lnTo>
                <a:cubicBezTo>
                  <a:pt x="193953" y="480238"/>
                  <a:pt x="204339" y="479642"/>
                  <a:pt x="210978" y="473083"/>
                </a:cubicBezTo>
                <a:cubicBezTo>
                  <a:pt x="217671" y="466472"/>
                  <a:pt x="218227" y="456093"/>
                  <a:pt x="212650" y="448854"/>
                </a:cubicBezTo>
                <a:lnTo>
                  <a:pt x="210978" y="446962"/>
                </a:lnTo>
                <a:lnTo>
                  <a:pt x="163629" y="400192"/>
                </a:lnTo>
                <a:lnTo>
                  <a:pt x="336531" y="400192"/>
                </a:lnTo>
                <a:lnTo>
                  <a:pt x="342342" y="400092"/>
                </a:lnTo>
                <a:cubicBezTo>
                  <a:pt x="429140" y="397069"/>
                  <a:pt x="498565" y="326602"/>
                  <a:pt x="498565" y="240115"/>
                </a:cubicBezTo>
                <a:cubicBezTo>
                  <a:pt x="498565" y="198563"/>
                  <a:pt x="482539" y="160706"/>
                  <a:pt x="456259" y="132252"/>
                </a:cubicBezTo>
                <a:lnTo>
                  <a:pt x="454442" y="13056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bg1"/>
              </a:solidFill>
              <a:latin typeface="+mj-lt"/>
              <a:cs typeface="Segoe UI" pitchFamily="34" charset="0"/>
            </a:endParaRPr>
          </a:p>
        </p:txBody>
      </p:sp>
      <p:sp>
        <p:nvSpPr>
          <p:cNvPr id="61" name="Graphic 23">
            <a:extLst>
              <a:ext uri="{FF2B5EF4-FFF2-40B4-BE49-F238E27FC236}">
                <a16:creationId xmlns:a16="http://schemas.microsoft.com/office/drawing/2014/main" id="{EF2A6C67-7838-AC67-CA40-849F57ECF109}"/>
              </a:ext>
              <a:ext uri="{C183D7F6-B498-43B3-948B-1728B52AA6E4}">
                <adec:decorative xmlns:adec="http://schemas.microsoft.com/office/drawing/2017/decorative" val="1"/>
              </a:ext>
            </a:extLst>
          </p:cNvPr>
          <p:cNvSpPr/>
          <p:nvPr/>
        </p:nvSpPr>
        <p:spPr>
          <a:xfrm>
            <a:off x="2580957" y="3430221"/>
            <a:ext cx="629286" cy="58855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tx1"/>
              </a:solidFill>
              <a:latin typeface="+mj-lt"/>
              <a:cs typeface="Segoe UI" pitchFamily="34" charset="0"/>
            </a:endParaRPr>
          </a:p>
        </p:txBody>
      </p:sp>
    </p:spTree>
    <p:extLst>
      <p:ext uri="{BB962C8B-B14F-4D97-AF65-F5344CB8AC3E}">
        <p14:creationId xmlns:p14="http://schemas.microsoft.com/office/powerpoint/2010/main" val="2476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200"/>
                                  </p:stCondLst>
                                  <p:childTnLst>
                                    <p:animMotion origin="layout" path="M 2.77556E-17 4.44444E-6 L 2.77556E-17 0.03541 " pathEditMode="relative" rAng="0" ptsTypes="AA">
                                      <p:cBhvr>
                                        <p:cTn id="9" dur="700" spd="-100000" fill="hold"/>
                                        <p:tgtEl>
                                          <p:spTgt spid="3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42" presetClass="path" presetSubtype="0" decel="100000" fill="hold" grpId="1" nodeType="withEffect">
                                  <p:stCondLst>
                                    <p:cond delay="200"/>
                                  </p:stCondLst>
                                  <p:childTnLst>
                                    <p:animMotion origin="layout" path="M 2.77556E-17 4.44444E-6 L 2.77556E-17 0.03541 " pathEditMode="relative" rAng="0" ptsTypes="AA">
                                      <p:cBhvr>
                                        <p:cTn id="14" dur="700" spd="-100000" fill="hold"/>
                                        <p:tgtEl>
                                          <p:spTgt spid="61"/>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grpId="1" nodeType="withEffect">
                                  <p:stCondLst>
                                    <p:cond delay="300"/>
                                  </p:stCondLst>
                                  <p:childTnLst>
                                    <p:animMotion origin="layout" path="M 0 4.44444E-6 L 0 0.03541 " pathEditMode="relative" rAng="0" ptsTypes="AA">
                                      <p:cBhvr>
                                        <p:cTn id="19" dur="700" spd="-100000" fill="hold"/>
                                        <p:tgtEl>
                                          <p:spTgt spid="35"/>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42" presetClass="path" presetSubtype="0" decel="100000" fill="hold" grpId="1" nodeType="withEffect">
                                  <p:stCondLst>
                                    <p:cond delay="300"/>
                                  </p:stCondLst>
                                  <p:childTnLst>
                                    <p:animMotion origin="layout" path="M 0 4.44444E-6 L 0 0.03541 " pathEditMode="relative" rAng="0" ptsTypes="AA">
                                      <p:cBhvr>
                                        <p:cTn id="24" dur="700" spd="-100000" fill="hold"/>
                                        <p:tgtEl>
                                          <p:spTgt spid="62"/>
                                        </p:tgtEl>
                                        <p:attrNameLst>
                                          <p:attrName>ppt_x</p:attrName>
                                          <p:attrName>ppt_y</p:attrName>
                                        </p:attrNameLst>
                                      </p:cBhvr>
                                      <p:rCtr x="0" y="1759"/>
                                    </p:animMotion>
                                  </p:childTnLst>
                                </p:cTn>
                              </p:par>
                              <p:par>
                                <p:cTn id="25" presetID="10" presetClass="entr" presetSubtype="0" fill="hold" grpId="0" nodeType="withEffect">
                                  <p:stCondLst>
                                    <p:cond delay="40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42" presetClass="path" presetSubtype="0" decel="100000" fill="hold" grpId="1" nodeType="withEffect">
                                  <p:stCondLst>
                                    <p:cond delay="400"/>
                                  </p:stCondLst>
                                  <p:childTnLst>
                                    <p:animMotion origin="layout" path="M 1.11022E-16 4.44444E-6 L 1.11022E-16 0.03541 " pathEditMode="relative" rAng="0" ptsTypes="AA">
                                      <p:cBhvr>
                                        <p:cTn id="29" dur="700" spd="-100000" fill="hold"/>
                                        <p:tgtEl>
                                          <p:spTgt spid="37"/>
                                        </p:tgtEl>
                                        <p:attrNameLst>
                                          <p:attrName>ppt_x</p:attrName>
                                          <p:attrName>ppt_y</p:attrName>
                                        </p:attrNameLst>
                                      </p:cBhvr>
                                      <p:rCtr x="0" y="1759"/>
                                    </p:animMotion>
                                  </p:childTnLst>
                                </p:cTn>
                              </p:par>
                              <p:par>
                                <p:cTn id="30" presetID="10" presetClass="entr" presetSubtype="0" fill="hold" nodeType="withEffect">
                                  <p:stCondLst>
                                    <p:cond delay="4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42" presetClass="path" presetSubtype="0" decel="100000" fill="hold" nodeType="withEffect">
                                  <p:stCondLst>
                                    <p:cond delay="400"/>
                                  </p:stCondLst>
                                  <p:childTnLst>
                                    <p:animMotion origin="layout" path="M 1.11022E-16 4.44444E-6 L 1.11022E-16 0.03541 " pathEditMode="relative" rAng="0" ptsTypes="AA">
                                      <p:cBhvr>
                                        <p:cTn id="34" dur="700" spd="-100000" fill="hold"/>
                                        <p:tgtEl>
                                          <p:spTgt spid="58"/>
                                        </p:tgtEl>
                                        <p:attrNameLst>
                                          <p:attrName>ppt_x</p:attrName>
                                          <p:attrName>ppt_y</p:attrName>
                                        </p:attrNameLst>
                                      </p:cBhvr>
                                      <p:rCtr x="0" y="1759"/>
                                    </p:animMotion>
                                  </p:childTnLst>
                                </p:cTn>
                              </p:par>
                              <p:par>
                                <p:cTn id="35" presetID="22" presetClass="entr" presetSubtype="8"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800"/>
                                        <p:tgtEl>
                                          <p:spTgt spid="13"/>
                                        </p:tgtEl>
                                      </p:cBhvr>
                                    </p:animEffect>
                                  </p:childTnLst>
                                </p:cTn>
                              </p:par>
                              <p:par>
                                <p:cTn id="38" presetID="22" presetClass="entr" presetSubtype="8" fill="hold" nodeType="withEffect">
                                  <p:stCondLst>
                                    <p:cond delay="20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800"/>
                                        <p:tgtEl>
                                          <p:spTgt spid="27"/>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42" presetClass="path" presetSubtype="0" decel="100000" fill="hold" grpId="1" nodeType="withEffect">
                                  <p:stCondLst>
                                    <p:cond delay="0"/>
                                  </p:stCondLst>
                                  <p:childTnLst>
                                    <p:animMotion origin="layout" path="M 2.77556E-17 -1.85185E-6 L 2.77556E-17 0.03542 " pathEditMode="relative" rAng="0" ptsTypes="AA">
                                      <p:cBhvr>
                                        <p:cTn id="52" dur="700" spd="-100000" fill="hold"/>
                                        <p:tgtEl>
                                          <p:spTgt spid="6"/>
                                        </p:tgtEl>
                                        <p:attrNameLst>
                                          <p:attrName>ppt_x</p:attrName>
                                          <p:attrName>ppt_y</p:attrName>
                                        </p:attrNameLst>
                                      </p:cBhvr>
                                      <p:rCtr x="0" y="1759"/>
                                    </p:animMotion>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42" presetClass="path" presetSubtype="0" decel="100000" fill="hold" grpId="1" nodeType="withEffect">
                                  <p:stCondLst>
                                    <p:cond delay="0"/>
                                  </p:stCondLst>
                                  <p:childTnLst>
                                    <p:animMotion origin="layout" path="M 2.77556E-17 1.11111E-6 L 2.77556E-17 0.03542 " pathEditMode="relative" rAng="0" ptsTypes="AA">
                                      <p:cBhvr>
                                        <p:cTn id="57" dur="700" spd="-100000" fill="hold"/>
                                        <p:tgtEl>
                                          <p:spTgt spid="7"/>
                                        </p:tgtEl>
                                        <p:attrNameLst>
                                          <p:attrName>ppt_x</p:attrName>
                                          <p:attrName>ppt_y</p:attrName>
                                        </p:attrNameLst>
                                      </p:cBhvr>
                                      <p:rCtr x="0" y="1759"/>
                                    </p:animMotion>
                                  </p:childTnLst>
                                </p:cTn>
                              </p:par>
                            </p:childTnLst>
                          </p:cTn>
                        </p:par>
                        <p:par>
                          <p:cTn id="58" fill="hold">
                            <p:stCondLst>
                              <p:cond delay="19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42" presetClass="path" presetSubtype="0" decel="100000" fill="hold" grpId="1" nodeType="withEffect">
                                  <p:stCondLst>
                                    <p:cond delay="0"/>
                                  </p:stCondLst>
                                  <p:childTnLst>
                                    <p:animMotion origin="layout" path="M -3.54167E-6 -4.07407E-6 L -3.54167E-6 0.03542 " pathEditMode="relative" rAng="0" ptsTypes="AA">
                                      <p:cBhvr>
                                        <p:cTn id="63" dur="700" spd="-100000" fill="hold"/>
                                        <p:tgtEl>
                                          <p:spTgt spid="10"/>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42" presetClass="path" presetSubtype="0" decel="100000" fill="hold" grpId="1" nodeType="withEffect">
                                  <p:stCondLst>
                                    <p:cond delay="0"/>
                                  </p:stCondLst>
                                  <p:childTnLst>
                                    <p:animMotion origin="layout" path="M 1.11022E-16 1.11111E-6 L 1.11022E-16 0.03542 " pathEditMode="relative" rAng="0" ptsTypes="AA">
                                      <p:cBhvr>
                                        <p:cTn id="68" dur="700" spd="-100000" fill="hold"/>
                                        <p:tgtEl>
                                          <p:spTgt spid="11"/>
                                        </p:tgtEl>
                                        <p:attrNameLst>
                                          <p:attrName>ppt_x</p:attrName>
                                          <p:attrName>ppt_y</p:attrName>
                                        </p:attrNameLst>
                                      </p:cBhvr>
                                      <p:rCtr x="0" y="1759"/>
                                    </p:animMotion>
                                  </p:childTnLst>
                                </p:cTn>
                              </p:par>
                            </p:childTnLst>
                          </p:cTn>
                        </p:par>
                        <p:par>
                          <p:cTn id="69" fill="hold">
                            <p:stCondLst>
                              <p:cond delay="2650"/>
                            </p:stCondLst>
                            <p:childTnLst>
                              <p:par>
                                <p:cTn id="70" presetID="10"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42" presetClass="path" presetSubtype="0" decel="100000" fill="hold" grpId="1" nodeType="withEffect">
                                  <p:stCondLst>
                                    <p:cond delay="0"/>
                                  </p:stCondLst>
                                  <p:childTnLst>
                                    <p:animMotion origin="layout" path="M -3.54167E-6 -4.07407E-6 L -3.54167E-6 0.03542 " pathEditMode="relative" rAng="0" ptsTypes="AA">
                                      <p:cBhvr>
                                        <p:cTn id="74" dur="700" spd="-100000" fill="hold"/>
                                        <p:tgtEl>
                                          <p:spTgt spid="8"/>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42" presetClass="path" presetSubtype="0" decel="100000" fill="hold" grpId="1" nodeType="withEffect">
                                  <p:stCondLst>
                                    <p:cond delay="0"/>
                                  </p:stCondLst>
                                  <p:childTnLst>
                                    <p:animMotion origin="layout" path="M 0 1.11111E-6 L 0 0.03542 " pathEditMode="relative" rAng="0" ptsTypes="AA">
                                      <p:cBhvr>
                                        <p:cTn id="7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P spid="13" grpId="0" animBg="1"/>
      <p:bldP spid="28" grpId="0"/>
      <p:bldP spid="29" grpId="0"/>
      <p:bldP spid="34" grpId="0" animBg="1"/>
      <p:bldP spid="34" grpId="1" animBg="1"/>
      <p:bldP spid="35" grpId="0" animBg="1"/>
      <p:bldP spid="35" grpId="1" animBg="1"/>
      <p:bldP spid="37" grpId="0" animBg="1"/>
      <p:bldP spid="37" grpId="1" animBg="1"/>
      <p:bldP spid="62" grpId="0" animBg="1"/>
      <p:bldP spid="62" grpId="1" animBg="1"/>
      <p:bldP spid="61" grpId="0" animBg="1"/>
      <p:bldP spid="6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5649-2828-C3B9-01D9-0334CBF9046C}"/>
              </a:ext>
            </a:extLst>
          </p:cNvPr>
          <p:cNvSpPr>
            <a:spLocks noGrp="1"/>
          </p:cNvSpPr>
          <p:nvPr>
            <p:ph type="title"/>
          </p:nvPr>
        </p:nvSpPr>
        <p:spPr>
          <a:xfrm>
            <a:off x="833831" y="301782"/>
            <a:ext cx="10515600" cy="1325563"/>
          </a:xfrm>
        </p:spPr>
        <p:txBody>
          <a:bodyPr/>
          <a:lstStyle/>
          <a:p>
            <a:r>
              <a:rPr lang="en-US" dirty="0" err="1"/>
              <a:t>Blazor</a:t>
            </a:r>
            <a:r>
              <a:rPr lang="en-US" dirty="0"/>
              <a:t> hybrid apps</a:t>
            </a:r>
          </a:p>
        </p:txBody>
      </p:sp>
      <p:sp>
        <p:nvSpPr>
          <p:cNvPr id="4" name="Rounded Rectangle 58" descr="Diagram showing Blazor components are just .NET Razor components rendered via BlazorWebView to .NET MAUI. ">
            <a:extLst>
              <a:ext uri="{FF2B5EF4-FFF2-40B4-BE49-F238E27FC236}">
                <a16:creationId xmlns:a16="http://schemas.microsoft.com/office/drawing/2014/main" id="{FA5DC1B4-3D94-2CA6-3384-2D38FC44B834}"/>
              </a:ext>
            </a:extLst>
          </p:cNvPr>
          <p:cNvSpPr/>
          <p:nvPr/>
        </p:nvSpPr>
        <p:spPr bwMode="auto">
          <a:xfrm>
            <a:off x="6434041" y="1738528"/>
            <a:ext cx="4608000" cy="2429024"/>
          </a:xfrm>
          <a:prstGeom prst="roundRect">
            <a:avLst>
              <a:gd name="adj" fmla="val 10277"/>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1"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40" name="Rounded Rectangle 59">
            <a:extLst>
              <a:ext uri="{FF2B5EF4-FFF2-40B4-BE49-F238E27FC236}">
                <a16:creationId xmlns:a16="http://schemas.microsoft.com/office/drawing/2014/main" id="{B1B88538-BC5C-C47C-C3E1-B5BFCF301C83}"/>
              </a:ext>
            </a:extLst>
          </p:cNvPr>
          <p:cNvSpPr/>
          <p:nvPr/>
        </p:nvSpPr>
        <p:spPr bwMode="auto">
          <a:xfrm>
            <a:off x="6682329" y="1841482"/>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dirty="0" err="1">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Blazor</a:t>
            </a:r>
            <a:endParaRPr kumimoji="0" lang="en-US" sz="2400" b="1" u="none" strike="noStrike" kern="0" cap="none" spc="0" normalizeH="0" baseline="0" noProof="0" dirty="0">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41" name="Rectangle: Rounded Corners 40">
            <a:extLst>
              <a:ext uri="{FF2B5EF4-FFF2-40B4-BE49-F238E27FC236}">
                <a16:creationId xmlns:a16="http://schemas.microsoft.com/office/drawing/2014/main" id="{43A49780-07F0-84C0-85A0-8FE49FEA2F18}"/>
              </a:ext>
            </a:extLst>
          </p:cNvPr>
          <p:cNvSpPr/>
          <p:nvPr/>
        </p:nvSpPr>
        <p:spPr bwMode="auto">
          <a:xfrm>
            <a:off x="9389170" y="1943878"/>
            <a:ext cx="1344870" cy="599328"/>
          </a:xfrm>
          <a:prstGeom prst="roundRect">
            <a:avLst/>
          </a:prstGeom>
          <a:solidFill>
            <a:schemeClr val="accent3">
              <a:lumMod val="7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sp>
        <p:nvSpPr>
          <p:cNvPr id="45" name="TextBox 44">
            <a:extLst>
              <a:ext uri="{FF2B5EF4-FFF2-40B4-BE49-F238E27FC236}">
                <a16:creationId xmlns:a16="http://schemas.microsoft.com/office/drawing/2014/main" id="{5BAA2864-C03E-1BD2-A1ED-C3E06E22DBAE}"/>
              </a:ext>
            </a:extLst>
          </p:cNvPr>
          <p:cNvSpPr txBox="1"/>
          <p:nvPr/>
        </p:nvSpPr>
        <p:spPr>
          <a:xfrm>
            <a:off x="8748851" y="2750531"/>
            <a:ext cx="1929235" cy="369332"/>
          </a:xfrm>
          <a:prstGeom prst="rect">
            <a:avLst/>
          </a:prstGeom>
          <a:solidFill>
            <a:schemeClr val="accent2">
              <a:lumMod val="50000"/>
            </a:schemeClr>
          </a:solidFill>
        </p:spPr>
        <p:txBody>
          <a:bodyPr wrap="square" rtlCol="0">
            <a:spAutoFit/>
          </a:bodyPr>
          <a:lstStyle/>
          <a:p>
            <a:r>
              <a:rPr lang="en-US" dirty="0" err="1">
                <a:solidFill>
                  <a:schemeClr val="bg1"/>
                </a:solidFill>
              </a:rPr>
              <a:t>BlazorWebView</a:t>
            </a:r>
            <a:endParaRPr lang="en-US" dirty="0">
              <a:solidFill>
                <a:schemeClr val="bg1"/>
              </a:solidFill>
            </a:endParaRPr>
          </a:p>
        </p:txBody>
      </p:sp>
      <p:cxnSp>
        <p:nvCxnSpPr>
          <p:cNvPr id="42" name="Straight Arrow Connector 41">
            <a:extLst>
              <a:ext uri="{FF2B5EF4-FFF2-40B4-BE49-F238E27FC236}">
                <a16:creationId xmlns:a16="http://schemas.microsoft.com/office/drawing/2014/main" id="{FFA22CF7-0CDC-399B-1B3C-CE1BC02112AA}"/>
              </a:ext>
              <a:ext uri="{C183D7F6-B498-43B3-948B-1728B52AA6E4}">
                <adec:decorative xmlns:adec="http://schemas.microsoft.com/office/drawing/2017/decorative" val="1"/>
              </a:ext>
            </a:extLst>
          </p:cNvPr>
          <p:cNvCxnSpPr>
            <a:cxnSpLocks/>
            <a:stCxn id="40" idx="2"/>
            <a:endCxn id="5" idx="0"/>
          </p:cNvCxnSpPr>
          <p:nvPr/>
        </p:nvCxnSpPr>
        <p:spPr>
          <a:xfrm>
            <a:off x="8740697" y="2610835"/>
            <a:ext cx="0" cy="655494"/>
          </a:xfrm>
          <a:prstGeom prst="straightConnector1">
            <a:avLst/>
          </a:prstGeom>
          <a:ln w="158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59">
            <a:extLst>
              <a:ext uri="{FF2B5EF4-FFF2-40B4-BE49-F238E27FC236}">
                <a16:creationId xmlns:a16="http://schemas.microsoft.com/office/drawing/2014/main" id="{2718161A-1AAB-64B5-D8D2-FB94528C023D}"/>
              </a:ext>
            </a:extLst>
          </p:cNvPr>
          <p:cNvSpPr/>
          <p:nvPr/>
        </p:nvSpPr>
        <p:spPr bwMode="auto">
          <a:xfrm>
            <a:off x="6682329" y="3266329"/>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dirty="0">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.NET MAUI</a:t>
            </a:r>
          </a:p>
        </p:txBody>
      </p:sp>
      <p:sp>
        <p:nvSpPr>
          <p:cNvPr id="6" name="Rounded Rectangle 94">
            <a:extLst>
              <a:ext uri="{FF2B5EF4-FFF2-40B4-BE49-F238E27FC236}">
                <a16:creationId xmlns:a16="http://schemas.microsoft.com/office/drawing/2014/main" id="{DB94BBDC-9B73-09AE-D0BA-719D143919F6}"/>
              </a:ext>
            </a:extLst>
          </p:cNvPr>
          <p:cNvSpPr/>
          <p:nvPr/>
        </p:nvSpPr>
        <p:spPr bwMode="auto">
          <a:xfrm>
            <a:off x="6449170" y="4269289"/>
            <a:ext cx="1080000" cy="641417"/>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err="1">
                <a:solidFill>
                  <a:schemeClr val="tx2"/>
                </a:solidFill>
                <a:latin typeface="Segoe UI Semibold" panose="020B0502040204020203" pitchFamily="34" charset="0"/>
                <a:ea typeface="Open Sans" panose="020B0606030504020204" pitchFamily="34" charset="0"/>
                <a:cs typeface="Segoe UI Semibold" panose="020B0502040204020203" pitchFamily="34" charset="0"/>
              </a:rPr>
              <a:t>WinUI</a:t>
            </a:r>
            <a:endParaRPr lang="en-US" sz="1400" b="1" kern="0" dirty="0">
              <a:solidFill>
                <a:schemeClr val="tx2"/>
              </a:solidFill>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7" name="Rounded Rectangle 95">
            <a:extLst>
              <a:ext uri="{FF2B5EF4-FFF2-40B4-BE49-F238E27FC236}">
                <a16:creationId xmlns:a16="http://schemas.microsoft.com/office/drawing/2014/main" id="{C7E6E08E-FAC6-EA83-2FFC-A77AEC55A1E3}"/>
              </a:ext>
            </a:extLst>
          </p:cNvPr>
          <p:cNvSpPr/>
          <p:nvPr/>
        </p:nvSpPr>
        <p:spPr bwMode="auto">
          <a:xfrm>
            <a:off x="7613170" y="4277183"/>
            <a:ext cx="1080000" cy="625629"/>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schemeClr val="tx2"/>
                </a:solidFill>
                <a:latin typeface="Segoe UI Semibold" panose="020B0502040204020203" pitchFamily="34" charset="0"/>
                <a:ea typeface="Open Sans" panose="020B0606030504020204" pitchFamily="34" charset="0"/>
                <a:cs typeface="Segoe UI Semibold" panose="020B0502040204020203" pitchFamily="34" charset="0"/>
              </a:rPr>
              <a:t>Mac</a:t>
            </a:r>
          </a:p>
          <a:p>
            <a:pPr algn="ctr" defTabSz="932472" fontAlgn="base">
              <a:lnSpc>
                <a:spcPct val="90000"/>
              </a:lnSpc>
              <a:spcBef>
                <a:spcPct val="0"/>
              </a:spcBef>
              <a:spcAft>
                <a:spcPct val="0"/>
              </a:spcAft>
            </a:pPr>
            <a:r>
              <a:rPr lang="en-US" sz="1400" b="1" kern="0" dirty="0">
                <a:solidFill>
                  <a:schemeClr val="tx2"/>
                </a:solidFill>
                <a:latin typeface="Segoe UI Semibold" panose="020B0502040204020203" pitchFamily="34" charset="0"/>
                <a:ea typeface="Open Sans" panose="020B0606030504020204" pitchFamily="34" charset="0"/>
                <a:cs typeface="Segoe UI Semibold" panose="020B0502040204020203" pitchFamily="34" charset="0"/>
              </a:rPr>
              <a:t>Catalyst</a:t>
            </a:r>
          </a:p>
        </p:txBody>
      </p:sp>
      <p:sp>
        <p:nvSpPr>
          <p:cNvPr id="9" name="Rounded Rectangle 93">
            <a:extLst>
              <a:ext uri="{FF2B5EF4-FFF2-40B4-BE49-F238E27FC236}">
                <a16:creationId xmlns:a16="http://schemas.microsoft.com/office/drawing/2014/main" id="{7580C4E1-4605-4C2E-5FB7-14C7A407689A}"/>
              </a:ext>
            </a:extLst>
          </p:cNvPr>
          <p:cNvSpPr/>
          <p:nvPr/>
        </p:nvSpPr>
        <p:spPr bwMode="auto">
          <a:xfrm>
            <a:off x="8777170" y="4271919"/>
            <a:ext cx="1080000" cy="636156"/>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chemeClr val="tx2"/>
                </a:solidFill>
                <a:latin typeface="Segoe UI Semibold" panose="020B0502040204020203" pitchFamily="34" charset="0"/>
                <a:ea typeface="Open Sans" panose="020B0606030504020204" pitchFamily="34" charset="0"/>
                <a:cs typeface="Segoe UI Semibold" panose="020B0502040204020203" pitchFamily="34" charset="0"/>
              </a:rPr>
              <a:t>iOS</a:t>
            </a:r>
          </a:p>
        </p:txBody>
      </p:sp>
      <p:sp>
        <p:nvSpPr>
          <p:cNvPr id="8" name="Rounded Rectangle 96">
            <a:extLst>
              <a:ext uri="{FF2B5EF4-FFF2-40B4-BE49-F238E27FC236}">
                <a16:creationId xmlns:a16="http://schemas.microsoft.com/office/drawing/2014/main" id="{0496C475-5F0B-79D9-F2F4-937CE683B576}"/>
              </a:ext>
            </a:extLst>
          </p:cNvPr>
          <p:cNvSpPr/>
          <p:nvPr/>
        </p:nvSpPr>
        <p:spPr bwMode="auto">
          <a:xfrm>
            <a:off x="9941170" y="4271919"/>
            <a:ext cx="1080000" cy="636156"/>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chemeClr val="tx2"/>
                </a:solidFill>
                <a:latin typeface="Segoe UI Semibold" panose="020B0502040204020203" pitchFamily="34" charset="0"/>
                <a:ea typeface="Open Sans" panose="020B0606030504020204" pitchFamily="34" charset="0"/>
                <a:cs typeface="Segoe UI Semibold" panose="020B0502040204020203" pitchFamily="34" charset="0"/>
              </a:rPr>
              <a:t>Android</a:t>
            </a:r>
          </a:p>
        </p:txBody>
      </p:sp>
      <p:grpSp>
        <p:nvGrpSpPr>
          <p:cNvPr id="10" name="Group 9">
            <a:extLst>
              <a:ext uri="{FF2B5EF4-FFF2-40B4-BE49-F238E27FC236}">
                <a16:creationId xmlns:a16="http://schemas.microsoft.com/office/drawing/2014/main" id="{5E185C75-898F-CB2A-0EDF-DF3E5C8A35B4}"/>
              </a:ext>
              <a:ext uri="{C183D7F6-B498-43B3-948B-1728B52AA6E4}">
                <adec:decorative xmlns:adec="http://schemas.microsoft.com/office/drawing/2017/decorative" val="1"/>
              </a:ext>
            </a:extLst>
          </p:cNvPr>
          <p:cNvGrpSpPr/>
          <p:nvPr/>
        </p:nvGrpSpPr>
        <p:grpSpPr>
          <a:xfrm>
            <a:off x="6917170" y="4910706"/>
            <a:ext cx="144000" cy="588488"/>
            <a:chOff x="6794457" y="4219635"/>
            <a:chExt cx="144000" cy="588488"/>
          </a:xfrm>
        </p:grpSpPr>
        <p:cxnSp>
          <p:nvCxnSpPr>
            <p:cNvPr id="20" name="Straight Connector 19">
              <a:extLst>
                <a:ext uri="{FF2B5EF4-FFF2-40B4-BE49-F238E27FC236}">
                  <a16:creationId xmlns:a16="http://schemas.microsoft.com/office/drawing/2014/main" id="{7352295D-488E-0104-F155-09EFC36148BD}"/>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EFCAEC-CB23-D563-99CB-2B3C57AEDAB5}"/>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1019D56B-527D-7A16-8273-D12448EB9E2C}"/>
              </a:ext>
              <a:ext uri="{C183D7F6-B498-43B3-948B-1728B52AA6E4}">
                <adec:decorative xmlns:adec="http://schemas.microsoft.com/office/drawing/2017/decorative" val="1"/>
              </a:ext>
            </a:extLst>
          </p:cNvPr>
          <p:cNvGrpSpPr/>
          <p:nvPr/>
        </p:nvGrpSpPr>
        <p:grpSpPr>
          <a:xfrm>
            <a:off x="8081170" y="4910706"/>
            <a:ext cx="144000" cy="588488"/>
            <a:chOff x="6794457" y="4219635"/>
            <a:chExt cx="144000" cy="588488"/>
          </a:xfrm>
        </p:grpSpPr>
        <p:cxnSp>
          <p:nvCxnSpPr>
            <p:cNvPr id="18" name="Straight Connector 17">
              <a:extLst>
                <a:ext uri="{FF2B5EF4-FFF2-40B4-BE49-F238E27FC236}">
                  <a16:creationId xmlns:a16="http://schemas.microsoft.com/office/drawing/2014/main" id="{8C9D4F69-9EB3-AEC8-EC28-B49E24842DE4}"/>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FE9FF96-9D75-C561-C942-61A0BC2F29E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582F32C8-D1E7-8B7F-D630-0E693FB41A66}"/>
              </a:ext>
              <a:ext uri="{C183D7F6-B498-43B3-948B-1728B52AA6E4}">
                <adec:decorative xmlns:adec="http://schemas.microsoft.com/office/drawing/2017/decorative" val="1"/>
              </a:ext>
            </a:extLst>
          </p:cNvPr>
          <p:cNvGrpSpPr/>
          <p:nvPr/>
        </p:nvGrpSpPr>
        <p:grpSpPr>
          <a:xfrm>
            <a:off x="9245170" y="4910706"/>
            <a:ext cx="144000" cy="588488"/>
            <a:chOff x="6794457" y="4219635"/>
            <a:chExt cx="144000" cy="588488"/>
          </a:xfrm>
        </p:grpSpPr>
        <p:cxnSp>
          <p:nvCxnSpPr>
            <p:cNvPr id="16" name="Straight Connector 15">
              <a:extLst>
                <a:ext uri="{FF2B5EF4-FFF2-40B4-BE49-F238E27FC236}">
                  <a16:creationId xmlns:a16="http://schemas.microsoft.com/office/drawing/2014/main" id="{42F42524-84DA-1EBE-5F69-D3994659629B}"/>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4D8E22E-F151-85CD-702F-64CE21E6AFB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7EBBBB9-1663-CC59-F667-2A70D95CBC73}"/>
              </a:ext>
              <a:ext uri="{C183D7F6-B498-43B3-948B-1728B52AA6E4}">
                <adec:decorative xmlns:adec="http://schemas.microsoft.com/office/drawing/2017/decorative" val="1"/>
              </a:ext>
            </a:extLst>
          </p:cNvPr>
          <p:cNvGrpSpPr/>
          <p:nvPr/>
        </p:nvGrpSpPr>
        <p:grpSpPr>
          <a:xfrm>
            <a:off x="10409170" y="4910706"/>
            <a:ext cx="144000" cy="588488"/>
            <a:chOff x="6794457" y="4219635"/>
            <a:chExt cx="144000" cy="588488"/>
          </a:xfrm>
        </p:grpSpPr>
        <p:cxnSp>
          <p:nvCxnSpPr>
            <p:cNvPr id="14" name="Straight Connector 13">
              <a:extLst>
                <a:ext uri="{FF2B5EF4-FFF2-40B4-BE49-F238E27FC236}">
                  <a16:creationId xmlns:a16="http://schemas.microsoft.com/office/drawing/2014/main" id="{76C1943B-2871-CF6B-465F-BDDE0FE5716B}"/>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006519A-A129-9209-BB7D-858EB5F21136}"/>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E79C76E7-9468-F2DF-0A03-EAC27D49D81B}"/>
              </a:ext>
            </a:extLst>
          </p:cNvPr>
          <p:cNvGrpSpPr/>
          <p:nvPr/>
        </p:nvGrpSpPr>
        <p:grpSpPr>
          <a:xfrm>
            <a:off x="6478091" y="5399603"/>
            <a:ext cx="998412" cy="960338"/>
            <a:chOff x="769916" y="4835245"/>
            <a:chExt cx="914400" cy="914400"/>
          </a:xfrm>
          <a:solidFill>
            <a:schemeClr val="tx1">
              <a:lumMod val="50000"/>
            </a:schemeClr>
          </a:solidFill>
        </p:grpSpPr>
        <p:grpSp>
          <p:nvGrpSpPr>
            <p:cNvPr id="33" name="Group 42">
              <a:extLst>
                <a:ext uri="{FF2B5EF4-FFF2-40B4-BE49-F238E27FC236}">
                  <a16:creationId xmlns:a16="http://schemas.microsoft.com/office/drawing/2014/main" id="{B8DBFC72-1C81-D0E9-8FA5-471A854C8708}"/>
                </a:ext>
              </a:extLst>
            </p:cNvPr>
            <p:cNvGrpSpPr>
              <a:grpSpLocks noChangeAspect="1"/>
            </p:cNvGrpSpPr>
            <p:nvPr/>
          </p:nvGrpSpPr>
          <p:grpSpPr bwMode="auto">
            <a:xfrm>
              <a:off x="1135999" y="5160128"/>
              <a:ext cx="179625" cy="186208"/>
              <a:chOff x="3492" y="1769"/>
              <a:chExt cx="854" cy="864"/>
            </a:xfrm>
            <a:grpFill/>
          </p:grpSpPr>
          <p:sp>
            <p:nvSpPr>
              <p:cNvPr id="35" name="Freeform 43">
                <a:extLst>
                  <a:ext uri="{FF2B5EF4-FFF2-40B4-BE49-F238E27FC236}">
                    <a16:creationId xmlns:a16="http://schemas.microsoft.com/office/drawing/2014/main" id="{BF4C0F66-64E2-6C37-FDDD-0371046783AF}"/>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44">
                <a:extLst>
                  <a:ext uri="{FF2B5EF4-FFF2-40B4-BE49-F238E27FC236}">
                    <a16:creationId xmlns:a16="http://schemas.microsoft.com/office/drawing/2014/main" id="{2DD35640-3DC5-4146-DBBB-5F1F44D558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5">
                <a:extLst>
                  <a:ext uri="{FF2B5EF4-FFF2-40B4-BE49-F238E27FC236}">
                    <a16:creationId xmlns:a16="http://schemas.microsoft.com/office/drawing/2014/main" id="{A2A6A74C-FA3F-24E8-6EDC-DFA656AE21B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6">
                <a:extLst>
                  <a:ext uri="{FF2B5EF4-FFF2-40B4-BE49-F238E27FC236}">
                    <a16:creationId xmlns:a16="http://schemas.microsoft.com/office/drawing/2014/main" id="{F8A0B2A0-1966-E2B2-7974-975885ECDDC9}"/>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4" name="Graphic 33" descr="Laptop outline">
              <a:extLst>
                <a:ext uri="{FF2B5EF4-FFF2-40B4-BE49-F238E27FC236}">
                  <a16:creationId xmlns:a16="http://schemas.microsoft.com/office/drawing/2014/main" id="{9A7307BC-FFA8-2EBD-278D-6801562D2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16" y="4835245"/>
              <a:ext cx="914400" cy="914400"/>
            </a:xfrm>
            <a:prstGeom prst="rect">
              <a:avLst/>
            </a:prstGeom>
          </p:spPr>
        </p:pic>
      </p:grpSp>
      <p:grpSp>
        <p:nvGrpSpPr>
          <p:cNvPr id="24" name="Group 23">
            <a:extLst>
              <a:ext uri="{FF2B5EF4-FFF2-40B4-BE49-F238E27FC236}">
                <a16:creationId xmlns:a16="http://schemas.microsoft.com/office/drawing/2014/main" id="{6C6C55AB-29FD-2AAE-9B69-C62A9E0AEF91}"/>
              </a:ext>
            </a:extLst>
          </p:cNvPr>
          <p:cNvGrpSpPr/>
          <p:nvPr/>
        </p:nvGrpSpPr>
        <p:grpSpPr>
          <a:xfrm>
            <a:off x="7688314" y="5608082"/>
            <a:ext cx="942887" cy="552045"/>
            <a:chOff x="7809183" y="5200112"/>
            <a:chExt cx="692769" cy="405605"/>
          </a:xfrm>
          <a:solidFill>
            <a:schemeClr val="tx1">
              <a:lumMod val="50000"/>
            </a:schemeClr>
          </a:solidFill>
        </p:grpSpPr>
        <p:sp>
          <p:nvSpPr>
            <p:cNvPr id="30" name="TextBox 29">
              <a:extLst>
                <a:ext uri="{FF2B5EF4-FFF2-40B4-BE49-F238E27FC236}">
                  <a16:creationId xmlns:a16="http://schemas.microsoft.com/office/drawing/2014/main" id="{A403C970-BEEE-9659-7960-EADBC6CA7A8C}"/>
                </a:ext>
              </a:extLst>
            </p:cNvPr>
            <p:cNvSpPr txBox="1"/>
            <p:nvPr/>
          </p:nvSpPr>
          <p:spPr>
            <a:xfrm>
              <a:off x="7906280" y="5262719"/>
              <a:ext cx="507858" cy="2035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1" name="Freeform: Shape 30">
              <a:extLst>
                <a:ext uri="{FF2B5EF4-FFF2-40B4-BE49-F238E27FC236}">
                  <a16:creationId xmlns:a16="http://schemas.microsoft.com/office/drawing/2014/main" id="{89988AE4-352D-8C0B-4105-2707A7929C7C}"/>
                </a:ext>
              </a:extLst>
            </p:cNvPr>
            <p:cNvSpPr/>
            <p:nvPr/>
          </p:nvSpPr>
          <p:spPr>
            <a:xfrm>
              <a:off x="7899544" y="5200112"/>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78EF8BB-6496-5589-F938-B2AEC0E61E59}"/>
                </a:ext>
              </a:extLst>
            </p:cNvPr>
            <p:cNvSpPr/>
            <p:nvPr/>
          </p:nvSpPr>
          <p:spPr>
            <a:xfrm>
              <a:off x="7809183" y="5562260"/>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B0222EFC-8513-09DA-E626-3FEF307F9732}"/>
              </a:ext>
            </a:extLst>
          </p:cNvPr>
          <p:cNvSpPr txBox="1"/>
          <p:nvPr/>
        </p:nvSpPr>
        <p:spPr>
          <a:xfrm>
            <a:off x="9131758" y="5795594"/>
            <a:ext cx="407484"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26" name="Graphic 91" descr="Smart Phone with solid fill">
            <a:extLst>
              <a:ext uri="{FF2B5EF4-FFF2-40B4-BE49-F238E27FC236}">
                <a16:creationId xmlns:a16="http://schemas.microsoft.com/office/drawing/2014/main" id="{7F9ECC88-643A-E785-6FE1-0B702FB548A0}"/>
              </a:ext>
            </a:extLst>
          </p:cNvPr>
          <p:cNvSpPr/>
          <p:nvPr/>
        </p:nvSpPr>
        <p:spPr>
          <a:xfrm>
            <a:off x="9136447" y="5600931"/>
            <a:ext cx="361445" cy="63737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lumMod val="50000"/>
            </a:schemeClr>
          </a:solidFill>
          <a:ln w="7441" cap="flat">
            <a:noFill/>
            <a:prstDash val="solid"/>
            <a:miter/>
          </a:ln>
        </p:spPr>
        <p:txBody>
          <a:bodyPr rtlCol="0" anchor="ctr"/>
          <a:lstStyle/>
          <a:p>
            <a:endParaRPr lang="en-US"/>
          </a:p>
        </p:txBody>
      </p:sp>
      <p:pic>
        <p:nvPicPr>
          <p:cNvPr id="29" name="Graphic 28" descr="Smart Phone outline">
            <a:extLst>
              <a:ext uri="{FF2B5EF4-FFF2-40B4-BE49-F238E27FC236}">
                <a16:creationId xmlns:a16="http://schemas.microsoft.com/office/drawing/2014/main" id="{E20D6AEC-29A2-31F6-CA93-0CAA992D68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4383" y="5570339"/>
            <a:ext cx="733486" cy="708805"/>
          </a:xfrm>
          <a:prstGeom prst="rect">
            <a:avLst/>
          </a:prstGeom>
        </p:spPr>
      </p:pic>
      <p:sp>
        <p:nvSpPr>
          <p:cNvPr id="44" name="TextBox 43">
            <a:extLst>
              <a:ext uri="{FF2B5EF4-FFF2-40B4-BE49-F238E27FC236}">
                <a16:creationId xmlns:a16="http://schemas.microsoft.com/office/drawing/2014/main" id="{DA8F651C-4B0B-94E5-D311-A6689C0A0366}"/>
              </a:ext>
            </a:extLst>
          </p:cNvPr>
          <p:cNvSpPr txBox="1"/>
          <p:nvPr/>
        </p:nvSpPr>
        <p:spPr>
          <a:xfrm>
            <a:off x="865499" y="1763491"/>
            <a:ext cx="5226132" cy="3477875"/>
          </a:xfrm>
          <a:prstGeom prst="rect">
            <a:avLst/>
          </a:prstGeom>
          <a:noFill/>
        </p:spPr>
        <p:txBody>
          <a:bodyPr wrap="square">
            <a:spAutoFit/>
          </a:bodyPr>
          <a:lstStyle/>
          <a:p>
            <a:pPr lvl="0">
              <a:defRP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Fully native web UI through</a:t>
            </a:r>
            <a:r>
              <a:rPr kumimoji="0" lang="en-US" sz="2000" b="0" i="0" u="none" strike="noStrike" kern="1200" cap="none" spc="0" normalizeH="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 platform WebView</a:t>
            </a:r>
            <a:endPar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Multi-platform</a:t>
            </a:r>
            <a:r>
              <a:rPr kumimoji="0" lang="en-US" sz="2000" b="0" i="0" u="none" strike="noStrike" kern="1200" cap="none" spc="0" normalizeH="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 with MAUI abstractions</a:t>
            </a:r>
            <a:endPar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No internet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noProof="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S</a:t>
            </a:r>
            <a:r>
              <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tore</a:t>
            </a:r>
            <a:r>
              <a:rPr kumimoji="0" lang="en-US" sz="2000" b="0" i="0" u="none" strike="noStrike" kern="1200" cap="none" spc="0" normalizeH="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 distribution and reach</a:t>
            </a:r>
            <a:endPar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5">
            <a:extLst>
              <a:ext uri="{FF2B5EF4-FFF2-40B4-BE49-F238E27FC236}">
                <a16:creationId xmlns:a16="http://schemas.microsoft.com/office/drawing/2014/main" id="{FD4A7385-C857-E66D-336D-3E425E77A955}"/>
              </a:ext>
            </a:extLst>
          </p:cNvPr>
          <p:cNvSpPr>
            <a:spLocks noEditPoints="1"/>
          </p:cNvSpPr>
          <p:nvPr/>
        </p:nvSpPr>
        <p:spPr bwMode="auto">
          <a:xfrm>
            <a:off x="10363651" y="5795594"/>
            <a:ext cx="234950"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Rectangle: Rounded Corners 45">
            <a:extLst>
              <a:ext uri="{FF2B5EF4-FFF2-40B4-BE49-F238E27FC236}">
                <a16:creationId xmlns:a16="http://schemas.microsoft.com/office/drawing/2014/main" id="{AC9A8988-51E0-C485-7422-9D0C8EA23261}"/>
              </a:ext>
            </a:extLst>
          </p:cNvPr>
          <p:cNvSpPr/>
          <p:nvPr/>
        </p:nvSpPr>
        <p:spPr bwMode="auto">
          <a:xfrm>
            <a:off x="9707098" y="3368904"/>
            <a:ext cx="1026942" cy="564201"/>
          </a:xfrm>
          <a:prstGeom prst="roundRect">
            <a:avLst/>
          </a:prstGeom>
          <a:solidFill>
            <a:schemeClr val="accent3">
              <a:lumMod val="7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APIs</a:t>
            </a:r>
          </a:p>
        </p:txBody>
      </p:sp>
    </p:spTree>
    <p:extLst>
      <p:ext uri="{BB962C8B-B14F-4D97-AF65-F5344CB8AC3E}">
        <p14:creationId xmlns:p14="http://schemas.microsoft.com/office/powerpoint/2010/main" val="390719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animEffect transition="in" filter="fade">
                                      <p:cBhvr>
                                        <p:cTn id="11" dur="500"/>
                                        <p:tgtEl>
                                          <p:spTgt spid="44">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xEl>
                                              <p:pRg st="4" end="4"/>
                                            </p:txEl>
                                          </p:spTgt>
                                        </p:tgtEl>
                                        <p:attrNameLst>
                                          <p:attrName>style.visibility</p:attrName>
                                        </p:attrNameLst>
                                      </p:cBhvr>
                                      <p:to>
                                        <p:strVal val="visible"/>
                                      </p:to>
                                    </p:set>
                                    <p:animEffect transition="in" filter="fade">
                                      <p:cBhvr>
                                        <p:cTn id="15" dur="500"/>
                                        <p:tgtEl>
                                          <p:spTgt spid="44">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xEl>
                                              <p:pRg st="6" end="6"/>
                                            </p:txEl>
                                          </p:spTgt>
                                        </p:tgtEl>
                                        <p:attrNameLst>
                                          <p:attrName>style.visibility</p:attrName>
                                        </p:attrNameLst>
                                      </p:cBhvr>
                                      <p:to>
                                        <p:strVal val="visible"/>
                                      </p:to>
                                    </p:set>
                                    <p:animEffect transition="in" filter="fade">
                                      <p:cBhvr>
                                        <p:cTn id="19" dur="500"/>
                                        <p:tgtEl>
                                          <p:spTgt spid="44">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4">
                                            <p:txEl>
                                              <p:pRg st="8" end="8"/>
                                            </p:txEl>
                                          </p:spTgt>
                                        </p:tgtEl>
                                        <p:attrNameLst>
                                          <p:attrName>style.visibility</p:attrName>
                                        </p:attrNameLst>
                                      </p:cBhvr>
                                      <p:to>
                                        <p:strVal val="visible"/>
                                      </p:to>
                                    </p:set>
                                    <p:animEffect transition="in" filter="fade">
                                      <p:cBhvr>
                                        <p:cTn id="23" dur="500"/>
                                        <p:tgtEl>
                                          <p:spTgt spid="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7623-813B-D11B-8D1A-5B82777E5AFA}"/>
              </a:ext>
            </a:extLst>
          </p:cNvPr>
          <p:cNvSpPr>
            <a:spLocks noGrp="1"/>
          </p:cNvSpPr>
          <p:nvPr>
            <p:ph type="title"/>
          </p:nvPr>
        </p:nvSpPr>
        <p:spPr/>
        <p:txBody>
          <a:bodyPr/>
          <a:lstStyle/>
          <a:p>
            <a:r>
              <a:rPr lang="en-US" dirty="0"/>
              <a:t>.NET MAUI in .NET 8</a:t>
            </a:r>
          </a:p>
        </p:txBody>
      </p:sp>
      <p:sp>
        <p:nvSpPr>
          <p:cNvPr id="3" name="Content Placeholder 2">
            <a:extLst>
              <a:ext uri="{FF2B5EF4-FFF2-40B4-BE49-F238E27FC236}">
                <a16:creationId xmlns:a16="http://schemas.microsoft.com/office/drawing/2014/main" id="{EFAE3031-AB2A-EC4A-C327-DCE19CDC4F64}"/>
              </a:ext>
            </a:extLst>
          </p:cNvPr>
          <p:cNvSpPr>
            <a:spLocks noGrp="1"/>
          </p:cNvSpPr>
          <p:nvPr>
            <p:ph idx="1"/>
          </p:nvPr>
        </p:nvSpPr>
        <p:spPr/>
        <p:txBody>
          <a:bodyPr/>
          <a:lstStyle/>
          <a:p>
            <a:r>
              <a:rPr lang="en-US" dirty="0"/>
              <a:t>Improved performance and memory management</a:t>
            </a:r>
          </a:p>
          <a:p>
            <a:r>
              <a:rPr lang="en-US" dirty="0"/>
              <a:t>New hybrid and desktop app features</a:t>
            </a:r>
          </a:p>
          <a:p>
            <a:r>
              <a:rPr lang="en-US" dirty="0"/>
              <a:t>Flexible tooling for development</a:t>
            </a:r>
          </a:p>
          <a:p>
            <a:r>
              <a:rPr lang="en-US" dirty="0"/>
              <a:t>Tons of bug fixes and stability work</a:t>
            </a:r>
          </a:p>
        </p:txBody>
      </p:sp>
      <p:sp>
        <p:nvSpPr>
          <p:cNvPr id="4" name="Content Placeholder 3">
            <a:extLst>
              <a:ext uri="{FF2B5EF4-FFF2-40B4-BE49-F238E27FC236}">
                <a16:creationId xmlns:a16="http://schemas.microsoft.com/office/drawing/2014/main" id="{83649D4F-9F81-EC89-7012-8C862A547ACB}"/>
              </a:ext>
            </a:extLst>
          </p:cNvPr>
          <p:cNvSpPr>
            <a:spLocks noGrp="1"/>
          </p:cNvSpPr>
          <p:nvPr>
            <p:ph idx="13"/>
          </p:nvPr>
        </p:nvSpPr>
        <p:spPr/>
        <p:txBody>
          <a:bodyPr/>
          <a:lstStyle/>
          <a:p>
            <a:r>
              <a:rPr lang="en-US" dirty="0"/>
              <a:t>dot.net/</a:t>
            </a:r>
            <a:r>
              <a:rPr lang="en-US" dirty="0" err="1"/>
              <a:t>maui</a:t>
            </a:r>
            <a:endParaRPr lang="en-US" dirty="0"/>
          </a:p>
        </p:txBody>
      </p:sp>
    </p:spTree>
    <p:extLst>
      <p:ext uri="{BB962C8B-B14F-4D97-AF65-F5344CB8AC3E}">
        <p14:creationId xmlns:p14="http://schemas.microsoft.com/office/powerpoint/2010/main" val="121869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452071-BE59-3751-3373-FDA535DB7A71}"/>
              </a:ext>
            </a:extLst>
          </p:cNvPr>
          <p:cNvPicPr>
            <a:picLocks noChangeAspect="1"/>
          </p:cNvPicPr>
          <p:nvPr/>
        </p:nvPicPr>
        <p:blipFill>
          <a:blip r:embed="rId3"/>
          <a:stretch>
            <a:fillRect/>
          </a:stretch>
        </p:blipFill>
        <p:spPr>
          <a:xfrm>
            <a:off x="1740792" y="60643"/>
            <a:ext cx="8710415" cy="4309483"/>
          </a:xfrm>
          <a:prstGeom prst="rect">
            <a:avLst/>
          </a:prstGeom>
        </p:spPr>
      </p:pic>
      <p:pic>
        <p:nvPicPr>
          <p:cNvPr id="8" name="Picture 7">
            <a:extLst>
              <a:ext uri="{FF2B5EF4-FFF2-40B4-BE49-F238E27FC236}">
                <a16:creationId xmlns:a16="http://schemas.microsoft.com/office/drawing/2014/main" id="{FA297B02-168D-6546-97E5-DCFD4BFA173F}"/>
              </a:ext>
            </a:extLst>
          </p:cNvPr>
          <p:cNvPicPr>
            <a:picLocks noChangeAspect="1"/>
          </p:cNvPicPr>
          <p:nvPr/>
        </p:nvPicPr>
        <p:blipFill>
          <a:blip r:embed="rId4"/>
          <a:stretch>
            <a:fillRect/>
          </a:stretch>
        </p:blipFill>
        <p:spPr>
          <a:xfrm>
            <a:off x="130419" y="3775765"/>
            <a:ext cx="5201101" cy="3021592"/>
          </a:xfrm>
          <a:prstGeom prst="rect">
            <a:avLst/>
          </a:prstGeom>
        </p:spPr>
      </p:pic>
      <p:pic>
        <p:nvPicPr>
          <p:cNvPr id="12" name="Picture 11">
            <a:extLst>
              <a:ext uri="{FF2B5EF4-FFF2-40B4-BE49-F238E27FC236}">
                <a16:creationId xmlns:a16="http://schemas.microsoft.com/office/drawing/2014/main" id="{45AE8ABA-D2D1-5414-5471-14595FAA295A}"/>
              </a:ext>
            </a:extLst>
          </p:cNvPr>
          <p:cNvPicPr>
            <a:picLocks noChangeAspect="1"/>
          </p:cNvPicPr>
          <p:nvPr/>
        </p:nvPicPr>
        <p:blipFill>
          <a:blip r:embed="rId5"/>
          <a:stretch>
            <a:fillRect/>
          </a:stretch>
        </p:blipFill>
        <p:spPr>
          <a:xfrm>
            <a:off x="2502858" y="1530569"/>
            <a:ext cx="4439035" cy="2739627"/>
          </a:xfrm>
          <a:prstGeom prst="rect">
            <a:avLst/>
          </a:prstGeom>
        </p:spPr>
      </p:pic>
      <p:pic>
        <p:nvPicPr>
          <p:cNvPr id="10" name="Picture 9">
            <a:extLst>
              <a:ext uri="{FF2B5EF4-FFF2-40B4-BE49-F238E27FC236}">
                <a16:creationId xmlns:a16="http://schemas.microsoft.com/office/drawing/2014/main" id="{BF69D537-D7E0-1D83-F7B8-73E4C09A5CBA}"/>
              </a:ext>
            </a:extLst>
          </p:cNvPr>
          <p:cNvPicPr>
            <a:picLocks noChangeAspect="1"/>
          </p:cNvPicPr>
          <p:nvPr/>
        </p:nvPicPr>
        <p:blipFill>
          <a:blip r:embed="rId6"/>
          <a:stretch>
            <a:fillRect/>
          </a:stretch>
        </p:blipFill>
        <p:spPr>
          <a:xfrm>
            <a:off x="6406335" y="1417171"/>
            <a:ext cx="5700254" cy="5380186"/>
          </a:xfrm>
          <a:prstGeom prst="rect">
            <a:avLst/>
          </a:prstGeom>
        </p:spPr>
      </p:pic>
      <p:sp>
        <p:nvSpPr>
          <p:cNvPr id="2" name="TextBox 1">
            <a:extLst>
              <a:ext uri="{FF2B5EF4-FFF2-40B4-BE49-F238E27FC236}">
                <a16:creationId xmlns:a16="http://schemas.microsoft.com/office/drawing/2014/main" id="{2E205B2C-1415-9427-BB69-370AC75D3476}"/>
              </a:ext>
            </a:extLst>
          </p:cNvPr>
          <p:cNvSpPr txBox="1"/>
          <p:nvPr/>
        </p:nvSpPr>
        <p:spPr>
          <a:xfrm>
            <a:off x="3712622" y="5211225"/>
            <a:ext cx="4766754" cy="830997"/>
          </a:xfrm>
          <a:prstGeom prst="rect">
            <a:avLst/>
          </a:prstGeom>
          <a:solidFill>
            <a:schemeClr val="bg1"/>
          </a:solidFill>
        </p:spPr>
        <p:txBody>
          <a:bodyPr wrap="none" rtlCol="0">
            <a:spAutoFit/>
          </a:bodyPr>
          <a:lstStyle/>
          <a:p>
            <a:r>
              <a:rPr lang="en-US" sz="4800" dirty="0"/>
              <a:t>aka.ms/mauiperf8</a:t>
            </a:r>
          </a:p>
        </p:txBody>
      </p:sp>
    </p:spTree>
    <p:extLst>
      <p:ext uri="{BB962C8B-B14F-4D97-AF65-F5344CB8AC3E}">
        <p14:creationId xmlns:p14="http://schemas.microsoft.com/office/powerpoint/2010/main" val="54669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EA7D-72F7-25CB-F0E5-1A41510C66D9}"/>
              </a:ext>
            </a:extLst>
          </p:cNvPr>
          <p:cNvSpPr>
            <a:spLocks noGrp="1"/>
          </p:cNvSpPr>
          <p:nvPr>
            <p:ph type="title"/>
          </p:nvPr>
        </p:nvSpPr>
        <p:spPr/>
        <p:txBody>
          <a:bodyPr/>
          <a:lstStyle/>
          <a:p>
            <a:r>
              <a:rPr lang="en-US"/>
              <a:t>.NET MAUI </a:t>
            </a:r>
            <a:r>
              <a:rPr lang="en-US" err="1"/>
              <a:t>HybridWebView</a:t>
            </a:r>
            <a:r>
              <a:rPr lang="en-US"/>
              <a:t> Experiment</a:t>
            </a:r>
          </a:p>
        </p:txBody>
      </p:sp>
      <p:pic>
        <p:nvPicPr>
          <p:cNvPr id="7" name="Content Placeholder 6">
            <a:extLst>
              <a:ext uri="{FF2B5EF4-FFF2-40B4-BE49-F238E27FC236}">
                <a16:creationId xmlns:a16="http://schemas.microsoft.com/office/drawing/2014/main" id="{867D5CDD-232E-4DE5-6BFD-C384C5720A85}"/>
              </a:ext>
              <a:ext uri="{C183D7F6-B498-43B3-948B-1728B52AA6E4}">
                <adec:decorative xmlns:adec="http://schemas.microsoft.com/office/drawing/2017/decorative" val="1"/>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rcRect/>
          <a:stretch/>
        </p:blipFill>
        <p:spPr>
          <a:xfrm>
            <a:off x="1579910" y="1690688"/>
            <a:ext cx="3906838" cy="4692650"/>
          </a:xfrm>
        </p:spPr>
      </p:pic>
      <p:sp>
        <p:nvSpPr>
          <p:cNvPr id="35" name="Content Placeholder 3">
            <a:extLst>
              <a:ext uri="{FF2B5EF4-FFF2-40B4-BE49-F238E27FC236}">
                <a16:creationId xmlns:a16="http://schemas.microsoft.com/office/drawing/2014/main" id="{88CF9A50-3F36-0D05-38B2-E2C4B42AFE18}"/>
              </a:ext>
            </a:extLst>
          </p:cNvPr>
          <p:cNvSpPr txBox="1">
            <a:spLocks/>
          </p:cNvSpPr>
          <p:nvPr/>
        </p:nvSpPr>
        <p:spPr>
          <a:xfrm>
            <a:off x="0" y="2574827"/>
            <a:ext cx="1232178" cy="89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a:t>Native app container &amp; controls </a:t>
            </a:r>
          </a:p>
        </p:txBody>
      </p:sp>
      <p:cxnSp>
        <p:nvCxnSpPr>
          <p:cNvPr id="33" name="Straight Arrow Connector 32">
            <a:extLst>
              <a:ext uri="{FF2B5EF4-FFF2-40B4-BE49-F238E27FC236}">
                <a16:creationId xmlns:a16="http://schemas.microsoft.com/office/drawing/2014/main" id="{DF3475AD-CC89-CA35-C8F8-547BEEABDD69}"/>
              </a:ext>
              <a:ext uri="{C183D7F6-B498-43B3-948B-1728B52AA6E4}">
                <adec:decorative xmlns:adec="http://schemas.microsoft.com/office/drawing/2017/decorative" val="1"/>
              </a:ext>
            </a:extLst>
          </p:cNvPr>
          <p:cNvCxnSpPr>
            <a:cxnSpLocks/>
          </p:cNvCxnSpPr>
          <p:nvPr/>
        </p:nvCxnSpPr>
        <p:spPr>
          <a:xfrm>
            <a:off x="1222529" y="2854541"/>
            <a:ext cx="357381"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9459CDE-FF7C-5797-A202-A570497F4C77}"/>
              </a:ext>
              <a:ext uri="{C183D7F6-B498-43B3-948B-1728B52AA6E4}">
                <adec:decorative xmlns:adec="http://schemas.microsoft.com/office/drawing/2017/decorative" val="1"/>
              </a:ext>
            </a:extLst>
          </p:cNvPr>
          <p:cNvSpPr/>
          <p:nvPr/>
        </p:nvSpPr>
        <p:spPr>
          <a:xfrm>
            <a:off x="1579910" y="1690688"/>
            <a:ext cx="3932349" cy="468985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EBE0D40A-B701-7348-B177-DC542014F10B}"/>
              </a:ext>
            </a:extLst>
          </p:cNvPr>
          <p:cNvSpPr txBox="1">
            <a:spLocks/>
          </p:cNvSpPr>
          <p:nvPr/>
        </p:nvSpPr>
        <p:spPr>
          <a:xfrm>
            <a:off x="0" y="3638930"/>
            <a:ext cx="1232178" cy="837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dirty="0"/>
              <a:t>Hybrid WebView </a:t>
            </a:r>
            <a:br>
              <a:rPr lang="en-US" sz="1600" dirty="0"/>
            </a:br>
            <a:r>
              <a:rPr lang="en-US" sz="1600" dirty="0"/>
              <a:t>React JS</a:t>
            </a:r>
          </a:p>
        </p:txBody>
      </p:sp>
      <p:cxnSp>
        <p:nvCxnSpPr>
          <p:cNvPr id="16" name="Straight Arrow Connector 15">
            <a:extLst>
              <a:ext uri="{FF2B5EF4-FFF2-40B4-BE49-F238E27FC236}">
                <a16:creationId xmlns:a16="http://schemas.microsoft.com/office/drawing/2014/main" id="{8C217A99-C1B5-C83E-B5AC-70CF85C13676}"/>
              </a:ext>
              <a:ext uri="{C183D7F6-B498-43B3-948B-1728B52AA6E4}">
                <adec:decorative xmlns:adec="http://schemas.microsoft.com/office/drawing/2017/decorative" val="1"/>
              </a:ext>
            </a:extLst>
          </p:cNvPr>
          <p:cNvCxnSpPr>
            <a:cxnSpLocks/>
          </p:cNvCxnSpPr>
          <p:nvPr/>
        </p:nvCxnSpPr>
        <p:spPr>
          <a:xfrm>
            <a:off x="1189247" y="4057637"/>
            <a:ext cx="632585" cy="0"/>
          </a:xfrm>
          <a:prstGeom prst="straightConnector1">
            <a:avLst/>
          </a:prstGeom>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29C03A3-974D-C7A4-21C5-ADAC4EAD27A5}"/>
              </a:ext>
              <a:ext uri="{C183D7F6-B498-43B3-948B-1728B52AA6E4}">
                <adec:decorative xmlns:adec="http://schemas.microsoft.com/office/drawing/2017/decorative" val="1"/>
              </a:ext>
            </a:extLst>
          </p:cNvPr>
          <p:cNvSpPr/>
          <p:nvPr/>
        </p:nvSpPr>
        <p:spPr>
          <a:xfrm>
            <a:off x="1821832" y="2402945"/>
            <a:ext cx="3467100" cy="3733800"/>
          </a:xfrm>
          <a:prstGeom prst="rect">
            <a:avLst/>
          </a:prstGeom>
          <a:noFill/>
          <a:ln w="38100">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12B3E3A-678A-0BCE-6118-3EA53C680681}"/>
              </a:ext>
            </a:extLst>
          </p:cNvPr>
          <p:cNvSpPr>
            <a:spLocks noGrp="1"/>
          </p:cNvSpPr>
          <p:nvPr>
            <p:ph sz="half" idx="4294967295"/>
          </p:nvPr>
        </p:nvSpPr>
        <p:spPr>
          <a:xfrm>
            <a:off x="5928176" y="2049145"/>
            <a:ext cx="5999664" cy="4756150"/>
          </a:xfrm>
        </p:spPr>
        <p:txBody>
          <a:bodyPr>
            <a:normAutofit/>
          </a:bodyPr>
          <a:lstStyle/>
          <a:p>
            <a:pPr marL="0" indent="0">
              <a:lnSpc>
                <a:spcPct val="100000"/>
              </a:lnSpc>
              <a:buNone/>
            </a:pPr>
            <a:r>
              <a:rPr lang="en-US" sz="1800" dirty="0"/>
              <a:t>Multi-platform control based on .NET MAUI WebView</a:t>
            </a:r>
          </a:p>
          <a:p>
            <a:pPr marL="0" indent="0">
              <a:lnSpc>
                <a:spcPct val="100000"/>
              </a:lnSpc>
              <a:buNone/>
            </a:pPr>
            <a:r>
              <a:rPr lang="en-US" sz="1800" dirty="0"/>
              <a:t>Host static web assets (HTML, JS, CSS, etc.)</a:t>
            </a:r>
          </a:p>
          <a:p>
            <a:pPr marL="0" indent="0">
              <a:lnSpc>
                <a:spcPct val="100000"/>
              </a:lnSpc>
              <a:buNone/>
            </a:pPr>
            <a:r>
              <a:rPr lang="en-US" sz="1800" dirty="0"/>
              <a:t>Communicate between JavaScript &amp; .NET</a:t>
            </a:r>
          </a:p>
          <a:p>
            <a:pPr marL="0" indent="0">
              <a:lnSpc>
                <a:spcPct val="100000"/>
              </a:lnSpc>
              <a:buNone/>
            </a:pPr>
            <a:r>
              <a:rPr lang="en-US" sz="1800" dirty="0"/>
              <a:t>Reuse your Angular, React, etc. investments in MAUI native desktop and mobile apps</a:t>
            </a:r>
          </a:p>
          <a:p>
            <a:pPr marL="0" indent="0">
              <a:lnSpc>
                <a:spcPct val="100000"/>
              </a:lnSpc>
              <a:buNone/>
            </a:pPr>
            <a:r>
              <a:rPr lang="en-US" sz="1800" dirty="0"/>
              <a:t>Use any web-based UI and it can interact with C# code</a:t>
            </a:r>
          </a:p>
          <a:p>
            <a:pPr marL="0" indent="0">
              <a:buNone/>
            </a:pPr>
            <a:endParaRPr lang="en-US" sz="1800" dirty="0"/>
          </a:p>
          <a:p>
            <a:pPr marL="0" indent="0">
              <a:buNone/>
            </a:pPr>
            <a:r>
              <a:rPr lang="en-US" sz="2000" b="1" dirty="0">
                <a:solidFill>
                  <a:schemeClr val="tx1"/>
                </a:solidFill>
              </a:rPr>
              <a:t>github.com/</a:t>
            </a:r>
            <a:r>
              <a:rPr lang="en-US" sz="2000" b="1" dirty="0" err="1">
                <a:solidFill>
                  <a:schemeClr val="tx1"/>
                </a:solidFill>
              </a:rPr>
              <a:t>Eilon</a:t>
            </a:r>
            <a:r>
              <a:rPr lang="en-US" sz="2000" b="1" dirty="0">
                <a:solidFill>
                  <a:schemeClr val="tx1"/>
                </a:solidFill>
              </a:rPr>
              <a:t>/</a:t>
            </a:r>
            <a:r>
              <a:rPr lang="en-US" sz="2000" b="1" dirty="0" err="1">
                <a:solidFill>
                  <a:schemeClr val="tx1"/>
                </a:solidFill>
              </a:rPr>
              <a:t>MauiHybridWebView</a:t>
            </a:r>
            <a:endParaRPr lang="en-US" sz="2000" b="1" dirty="0">
              <a:solidFill>
                <a:schemeClr val="tx1"/>
              </a:solidFill>
            </a:endParaRPr>
          </a:p>
        </p:txBody>
      </p:sp>
    </p:spTree>
    <p:extLst>
      <p:ext uri="{BB962C8B-B14F-4D97-AF65-F5344CB8AC3E}">
        <p14:creationId xmlns:p14="http://schemas.microsoft.com/office/powerpoint/2010/main" val="3975214400"/>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2_Yellow theme">
  <a:themeElements>
    <a:clrScheme name="DotNet">
      <a:dk1>
        <a:srgbClr val="1F1F1F"/>
      </a:dk1>
      <a:lt1>
        <a:srgbClr val="FFFFFF"/>
      </a:lt1>
      <a:dk2>
        <a:srgbClr val="373545"/>
      </a:dk2>
      <a:lt2>
        <a:srgbClr val="E8E8E8"/>
      </a:lt2>
      <a:accent1>
        <a:srgbClr val="512BD4"/>
      </a:accent1>
      <a:accent2>
        <a:srgbClr val="D600AA"/>
      </a:accent2>
      <a:accent3>
        <a:srgbClr val="F65163"/>
      </a:accent3>
      <a:accent4>
        <a:srgbClr val="D8D8D8"/>
      </a:accent4>
      <a:accent5>
        <a:srgbClr val="FFC3F2"/>
      </a:accent5>
      <a:accent6>
        <a:srgbClr val="B9AAED"/>
      </a:accent6>
      <a:hlink>
        <a:srgbClr val="3C209F"/>
      </a:hlink>
      <a:folHlink>
        <a:srgbClr val="967FE5"/>
      </a:folHlink>
    </a:clrScheme>
    <a:fontScheme name="DotNet typefaces">
      <a:majorFont>
        <a:latin typeface="Space Grotesk Medium"/>
        <a:ea typeface=""/>
        <a:cs typeface=""/>
      </a:majorFont>
      <a:minorFont>
        <a:latin typeface="Open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112388A-48CC-4140-B57B-BEC068B476F5}" vid="{A96782EF-40EC-5E4E-8493-30D4DC9DAC07}"/>
    </a:ext>
  </a:extLst>
</a:theme>
</file>

<file path=ppt/theme/theme3.xml><?xml version="1.0" encoding="utf-8"?>
<a:theme xmlns:a="http://schemas.openxmlformats.org/drawingml/2006/main" name="SQLintersection">
  <a:themeElements>
    <a:clrScheme name="DEVintersection">
      <a:dk1>
        <a:srgbClr val="000000"/>
      </a:dk1>
      <a:lt1>
        <a:srgbClr val="FEFFFE"/>
      </a:lt1>
      <a:dk2>
        <a:srgbClr val="4F12A4"/>
      </a:dk2>
      <a:lt2>
        <a:srgbClr val="FEFFFE"/>
      </a:lt2>
      <a:accent1>
        <a:srgbClr val="7D2AFF"/>
      </a:accent1>
      <a:accent2>
        <a:srgbClr val="8153FF"/>
      </a:accent2>
      <a:accent3>
        <a:srgbClr val="6127DB"/>
      </a:accent3>
      <a:accent4>
        <a:srgbClr val="C200F7"/>
      </a:accent4>
      <a:accent5>
        <a:srgbClr val="002E56"/>
      </a:accent5>
      <a:accent6>
        <a:srgbClr val="004079"/>
      </a:accent6>
      <a:hlink>
        <a:srgbClr val="E449F6"/>
      </a:hlink>
      <a:folHlink>
        <a:srgbClr val="B282AD"/>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E271797FB20B43BD2D8C7030456239" ma:contentTypeVersion="22" ma:contentTypeDescription="Create a new document." ma:contentTypeScope="" ma:versionID="f9df472a056be12fadf87fbcdc5dc8bc">
  <xsd:schema xmlns:xsd="http://www.w3.org/2001/XMLSchema" xmlns:xs="http://www.w3.org/2001/XMLSchema" xmlns:p="http://schemas.microsoft.com/office/2006/metadata/properties" xmlns:ns1="http://schemas.microsoft.com/sharepoint/v3" xmlns:ns2="0278f2aa-22e3-4e3a-9f1e-371af3fe1e47" xmlns:ns3="01435aa7-7aca-433d-95cf-0ae3b0bc4964" xmlns:ns4="230e9df3-be65-4c73-a93b-d1236ebd677e" targetNamespace="http://schemas.microsoft.com/office/2006/metadata/properties" ma:root="true" ma:fieldsID="197508b816ea23fdfd1c9cf1e4f721ef" ns1:_="" ns2:_="" ns3:_="" ns4:_="">
    <xsd:import namespace="http://schemas.microsoft.com/sharepoint/v3"/>
    <xsd:import namespace="0278f2aa-22e3-4e3a-9f1e-371af3fe1e47"/>
    <xsd:import namespace="01435aa7-7aca-433d-95cf-0ae3b0bc4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8f2aa-22e3-4e3a-9f1e-371af3fe1e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435aa7-7aca-433d-95cf-0ae3b0bc49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2fc1b624-20e3-4041-9ba3-91aecb7c6dd7}" ma:internalName="TaxCatchAll" ma:showField="CatchAllData" ma:web="01435aa7-7aca-433d-95cf-0ae3b0bc4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0278f2aa-22e3-4e3a-9f1e-371af3fe1e47" xsi:nil="true"/>
    <_ip_UnifiedCompliancePolicyUIAction xmlns="http://schemas.microsoft.com/sharepoint/v3" xsi:nil="true"/>
    <_ip_UnifiedCompliancePolicyProperties xmlns="http://schemas.microsoft.com/sharepoint/v3" xsi:nil="true"/>
    <SharedWithUsers xmlns="01435aa7-7aca-433d-95cf-0ae3b0bc4964">
      <UserInfo>
        <DisplayName/>
        <AccountId xsi:nil="true"/>
        <AccountType/>
      </UserInfo>
    </SharedWithUsers>
    <lcf76f155ced4ddcb4097134ff3c332f xmlns="0278f2aa-22e3-4e3a-9f1e-371af3fe1e47">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03DF16-C708-4E3A-BA75-AC5549AB1C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278f2aa-22e3-4e3a-9f1e-371af3fe1e47"/>
    <ds:schemaRef ds:uri="01435aa7-7aca-433d-95cf-0ae3b0bc496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99B13F-57CA-4380-8A79-FABD6BFE49CD}">
  <ds:schemaRefs>
    <ds:schemaRef ds:uri="http://purl.org/dc/terms/"/>
    <ds:schemaRef ds:uri="http://schemas.microsoft.com/sharepoint/v3"/>
    <ds:schemaRef ds:uri="http://purl.org/dc/elements/1.1/"/>
    <ds:schemaRef ds:uri="http://schemas.microsoft.com/office/infopath/2007/PartnerControls"/>
    <ds:schemaRef ds:uri="0278f2aa-22e3-4e3a-9f1e-371af3fe1e47"/>
    <ds:schemaRef ds:uri="http://schemas.openxmlformats.org/package/2006/metadata/core-properties"/>
    <ds:schemaRef ds:uri="http://purl.org/dc/dcmitype/"/>
    <ds:schemaRef ds:uri="http://schemas.microsoft.com/office/2006/documentManagement/types"/>
    <ds:schemaRef ds:uri="230e9df3-be65-4c73-a93b-d1236ebd677e"/>
    <ds:schemaRef ds:uri="01435aa7-7aca-433d-95cf-0ae3b0bc4964"/>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23761B2-2BAD-42E5-A5A5-95EDDD064339}">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1_Office Theme</Template>
  <TotalTime>10191</TotalTime>
  <Words>719</Words>
  <Application>Microsoft Office PowerPoint</Application>
  <PresentationFormat>Widescreen</PresentationFormat>
  <Paragraphs>181</Paragraphs>
  <Slides>18</Slides>
  <Notes>13</Notes>
  <HiddenSlides>1</HiddenSlides>
  <MMClips>0</MMClips>
  <ScaleCrop>false</ScaleCrop>
  <HeadingPairs>
    <vt:vector size="8" baseType="variant">
      <vt:variant>
        <vt:lpstr>Fonts Used</vt:lpstr>
      </vt:variant>
      <vt:variant>
        <vt:i4>22</vt:i4>
      </vt:variant>
      <vt:variant>
        <vt:lpstr>Theme</vt:lpstr>
      </vt:variant>
      <vt:variant>
        <vt:i4>4</vt:i4>
      </vt:variant>
      <vt:variant>
        <vt:lpstr>Embedded OLE Servers</vt:lpstr>
      </vt:variant>
      <vt:variant>
        <vt:i4>1</vt:i4>
      </vt:variant>
      <vt:variant>
        <vt:lpstr>Slide Titles</vt:lpstr>
      </vt:variant>
      <vt:variant>
        <vt:i4>18</vt:i4>
      </vt:variant>
    </vt:vector>
  </HeadingPairs>
  <TitlesOfParts>
    <vt:vector size="45" baseType="lpstr">
      <vt:lpstr>Space Grotesk</vt:lpstr>
      <vt:lpstr>Myriad Pro</vt:lpstr>
      <vt:lpstr>Segoe UI Semilight</vt:lpstr>
      <vt:lpstr>Segoe UI Variable Display</vt:lpstr>
      <vt:lpstr>Calibri</vt:lpstr>
      <vt:lpstr>Cambria</vt:lpstr>
      <vt:lpstr>Opens Sans</vt:lpstr>
      <vt:lpstr>Verdana</vt:lpstr>
      <vt:lpstr>Consolas</vt:lpstr>
      <vt:lpstr>Segoe UI Semibold</vt:lpstr>
      <vt:lpstr>Calibri Light</vt:lpstr>
      <vt:lpstr>Open Sans SemiBold</vt:lpstr>
      <vt:lpstr>Open Sans</vt:lpstr>
      <vt:lpstr>Segoe UI</vt:lpstr>
      <vt:lpstr>Arial</vt:lpstr>
      <vt:lpstr>Open Sans </vt:lpstr>
      <vt:lpstr>Space Grotesk Medium</vt:lpstr>
      <vt:lpstr>Open Sans (body)</vt:lpstr>
      <vt:lpstr>Tekton Pro</vt:lpstr>
      <vt:lpstr>Wingdings</vt:lpstr>
      <vt:lpstr>Open Sans</vt:lpstr>
      <vt:lpstr>Segoe UI Light</vt:lpstr>
      <vt:lpstr>1_Office Theme</vt:lpstr>
      <vt:lpstr>2_Yellow theme</vt:lpstr>
      <vt:lpstr>SQLintersection</vt:lpstr>
      <vt:lpstr>Office Theme</vt:lpstr>
      <vt:lpstr>Bitmap Image</vt:lpstr>
      <vt:lpstr>PowerPoint Presentation</vt:lpstr>
      <vt:lpstr>What’s New with .NET MAUI  Matthew Leibowitz – .NET MAUI Engineer at Microsoft @mattleibow</vt:lpstr>
      <vt:lpstr>.NET Multi-platform App UI (MAUI)</vt:lpstr>
      <vt:lpstr>Build anything with a unified platform</vt:lpstr>
      <vt:lpstr>.NET offers choice for developers</vt:lpstr>
      <vt:lpstr>Blazor hybrid apps</vt:lpstr>
      <vt:lpstr>.NET MAUI in .NET 8</vt:lpstr>
      <vt:lpstr>PowerPoint Presentation</vt:lpstr>
      <vt:lpstr>.NET MAUI HybridWebView Experiment</vt:lpstr>
      <vt:lpstr>Desktop Development</vt:lpstr>
      <vt:lpstr>Visual Studio 2022 productivity</vt:lpstr>
      <vt:lpstr>Last but not least</vt:lpstr>
      <vt:lpstr>PowerPoint Presentation</vt:lpstr>
      <vt:lpstr>.NET Upgrade  Assistant for  Xamarin Projects</vt:lpstr>
      <vt:lpstr>Desktop in .NET 8</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Matthew Leibowitz</cp:lastModifiedBy>
  <cp:revision>27</cp:revision>
  <dcterms:created xsi:type="dcterms:W3CDTF">2023-09-13T17:25:02Z</dcterms:created>
  <dcterms:modified xsi:type="dcterms:W3CDTF">2023-11-21T18:14:49Z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MediaServiceImageTags">
    <vt:lpwstr/>
  </property>
  <property fmtid="{D5CDD505-2E9C-101B-9397-08002B2CF9AE}" pid="10" name="ContentTypeId">
    <vt:lpwstr>0x0101009AE271797FB20B43BD2D8C7030456239</vt:lpwstr>
  </property>
</Properties>
</file>